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3660254"/>
            <a:ext cx="61341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512" y="4835624"/>
            <a:ext cx="47529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3269"/>
            <a:ext cx="116490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2562"/>
            <a:ext cx="117252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47887"/>
            <a:ext cx="108204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685925"/>
            <a:ext cx="85153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23764"/>
            <a:ext cx="118395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619250"/>
            <a:ext cx="9382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9944"/>
            <a:ext cx="116586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95512"/>
            <a:ext cx="110871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38325"/>
            <a:ext cx="11744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24000"/>
            <a:ext cx="111728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30289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0712"/>
            <a:ext cx="117538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66817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68127"/>
            <a:ext cx="112585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14908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2466" y="4982458"/>
            <a:ext cx="5097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46051"/>
            <a:ext cx="112204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6432" y="3326275"/>
            <a:ext cx="76321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6432" y="4182803"/>
            <a:ext cx="76321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6432" y="5039328"/>
            <a:ext cx="76321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6433" y="5884280"/>
            <a:ext cx="2663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676525"/>
            <a:ext cx="110013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19361"/>
            <a:ext cx="111347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90637"/>
            <a:ext cx="112871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47850"/>
            <a:ext cx="103155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5194"/>
            <a:ext cx="117824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1102" y="2060848"/>
            <a:ext cx="16210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3956" y="4005394"/>
            <a:ext cx="2362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4281" y="5984665"/>
            <a:ext cx="16210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3050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5875" y="342922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95475"/>
            <a:ext cx="113633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895474"/>
            <a:ext cx="2232248" cy="453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4822"/>
            <a:ext cx="11811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95550"/>
            <a:ext cx="110680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0637"/>
            <a:ext cx="117252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09837"/>
            <a:ext cx="109442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