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268760"/>
            <a:ext cx="9715500" cy="1933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700" y="4289276"/>
            <a:ext cx="55626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47825"/>
            <a:ext cx="111633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33637"/>
            <a:ext cx="117252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4048"/>
            <a:ext cx="117443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47787"/>
            <a:ext cx="118491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11325150" cy="3233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243012"/>
            <a:ext cx="119538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57387"/>
            <a:ext cx="117157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28750"/>
            <a:ext cx="112680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00312"/>
            <a:ext cx="117062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28750"/>
            <a:ext cx="112014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77863"/>
            <a:ext cx="119157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38350"/>
            <a:ext cx="112680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56320"/>
            <a:ext cx="118395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0200"/>
            <a:ext cx="11801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33600"/>
            <a:ext cx="117729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66862"/>
            <a:ext cx="117538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43125"/>
            <a:ext cx="111442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71625"/>
            <a:ext cx="118776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