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4289648"/>
            <a:ext cx="489585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4885"/>
            <a:ext cx="11830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76487"/>
            <a:ext cx="117443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15777"/>
            <a:ext cx="118014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9225"/>
            <a:ext cx="112966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682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776189"/>
            <a:ext cx="70675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24" y="1295401"/>
            <a:ext cx="10259888" cy="37308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45464"/>
            <a:ext cx="6901011" cy="1712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29540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27956"/>
            <a:ext cx="118205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0131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9705726" cy="58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81" y="1313259"/>
            <a:ext cx="116871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21643"/>
            <a:ext cx="118681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19386"/>
            <a:ext cx="1182052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24347"/>
            <a:ext cx="111918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619597"/>
            <a:ext cx="120205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76437"/>
            <a:ext cx="112395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66912"/>
            <a:ext cx="110871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89645"/>
            <a:ext cx="11106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81175"/>
            <a:ext cx="116395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66912"/>
            <a:ext cx="111537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8262"/>
            <a:ext cx="116014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3935"/>
            <a:ext cx="11668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77" y="1272178"/>
            <a:ext cx="10514583" cy="473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77" y="6144011"/>
            <a:ext cx="6624736" cy="71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92510"/>
            <a:ext cx="11982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0650"/>
            <a:ext cx="116967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6837"/>
            <a:ext cx="116871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4410"/>
            <a:ext cx="117729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