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325" y="3656062"/>
            <a:ext cx="6229350" cy="781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00" y="5148039"/>
            <a:ext cx="61722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50429"/>
            <a:ext cx="11258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1983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24000"/>
            <a:ext cx="11296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9416"/>
            <a:ext cx="11696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97471"/>
            <a:ext cx="108680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66850"/>
            <a:ext cx="111347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68896"/>
            <a:ext cx="11201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566987"/>
            <a:ext cx="112395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4888"/>
            <a:ext cx="10912152" cy="5578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1653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47378"/>
            <a:ext cx="110871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5370"/>
            <a:ext cx="116776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81497"/>
            <a:ext cx="118491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35699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028324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14512"/>
            <a:ext cx="111728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5900"/>
            <a:ext cx="112299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0145"/>
            <a:ext cx="11772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50218"/>
            <a:ext cx="111918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52562"/>
            <a:ext cx="112014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5000"/>
            <a:ext cx="11277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28762"/>
            <a:ext cx="112299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573016"/>
            <a:ext cx="10439523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119312"/>
            <a:ext cx="103251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56320"/>
            <a:ext cx="112680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66986"/>
            <a:ext cx="112109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76425"/>
            <a:ext cx="118395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208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336" y="4377010"/>
            <a:ext cx="26674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1462"/>
            <a:ext cx="112109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87388"/>
            <a:ext cx="103536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24012"/>
            <a:ext cx="10553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66850"/>
            <a:ext cx="113157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547937"/>
            <a:ext cx="113252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258019"/>
            <a:ext cx="84201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4937"/>
            <a:ext cx="112966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1051316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85975"/>
            <a:ext cx="10439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86619"/>
            <a:ext cx="11820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4" y="2132856"/>
            <a:ext cx="16561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5372" y="2757889"/>
            <a:ext cx="21307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7698" y="3429000"/>
            <a:ext cx="18402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8536" y="4679286"/>
            <a:ext cx="19213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7077" y="5975651"/>
            <a:ext cx="16561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60512"/>
            <a:ext cx="119157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56320"/>
            <a:ext cx="118681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92896"/>
            <a:ext cx="5339506" cy="40439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55393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37295"/>
            <a:ext cx="110680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337"/>
            <a:ext cx="11715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2025-08-10T03:48:50Z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