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785D3-5445-41D4-AF4D-B5809044E01A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09401-A609-421B-8E87-949B98D54B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64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09401-A609-421B-8E87-949B98D54B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15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3138487"/>
            <a:ext cx="53721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75A3F-00E2-277F-D29B-5CD26E4CC1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4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9BD4CA-6E5D-9CDA-5423-5C94DFF08F9A}"/>
              </a:ext>
            </a:extLst>
          </p:cNvPr>
          <p:cNvSpPr/>
          <p:nvPr/>
        </p:nvSpPr>
        <p:spPr bwMode="auto">
          <a:xfrm>
            <a:off x="1288297" y="4218421"/>
            <a:ext cx="2642937" cy="129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12A18B-C3E7-611C-31B7-E13C17A6221A}"/>
              </a:ext>
            </a:extLst>
          </p:cNvPr>
          <p:cNvSpPr/>
          <p:nvPr/>
        </p:nvSpPr>
        <p:spPr bwMode="auto">
          <a:xfrm>
            <a:off x="1459474" y="5786838"/>
            <a:ext cx="892109" cy="88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37D5AD4-6027-92A2-B0A4-93BE74BA2A3C}"/>
              </a:ext>
            </a:extLst>
          </p:cNvPr>
          <p:cNvSpPr/>
          <p:nvPr/>
        </p:nvSpPr>
        <p:spPr bwMode="auto">
          <a:xfrm>
            <a:off x="4871864" y="4218421"/>
            <a:ext cx="2664296" cy="1442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16CED18-0F1D-EBAB-84E4-F8CA073940B5}"/>
              </a:ext>
            </a:extLst>
          </p:cNvPr>
          <p:cNvSpPr/>
          <p:nvPr/>
        </p:nvSpPr>
        <p:spPr bwMode="auto">
          <a:xfrm>
            <a:off x="4871864" y="5877273"/>
            <a:ext cx="87422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2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46BEF-AF29-0C26-578A-7D55941EAD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7ECA7B-D362-7A11-4A65-7672AA6494B1}"/>
              </a:ext>
            </a:extLst>
          </p:cNvPr>
          <p:cNvSpPr/>
          <p:nvPr/>
        </p:nvSpPr>
        <p:spPr bwMode="auto">
          <a:xfrm>
            <a:off x="692502" y="2755851"/>
            <a:ext cx="3075116" cy="175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AB74D6-0100-F6A2-F4F5-25F90CBC00AE}"/>
              </a:ext>
            </a:extLst>
          </p:cNvPr>
          <p:cNvSpPr/>
          <p:nvPr/>
        </p:nvSpPr>
        <p:spPr bwMode="auto">
          <a:xfrm>
            <a:off x="692503" y="4992819"/>
            <a:ext cx="1314285" cy="1135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41C70F-1020-66B7-5883-28B2C8CF9A47}"/>
              </a:ext>
            </a:extLst>
          </p:cNvPr>
          <p:cNvSpPr/>
          <p:nvPr/>
        </p:nvSpPr>
        <p:spPr bwMode="auto">
          <a:xfrm>
            <a:off x="5510476" y="2755851"/>
            <a:ext cx="3249820" cy="1755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005AD35-5AD7-D254-7FAE-BA9D3AC4633B}"/>
              </a:ext>
            </a:extLst>
          </p:cNvPr>
          <p:cNvSpPr/>
          <p:nvPr/>
        </p:nvSpPr>
        <p:spPr bwMode="auto">
          <a:xfrm>
            <a:off x="5510476" y="4992820"/>
            <a:ext cx="1085714" cy="103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67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8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D3AD1-BC79-792B-D6D0-0E5AF7FCC7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69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CC02C9-947D-0974-BAB1-09E2C03DC9AF}"/>
              </a:ext>
            </a:extLst>
          </p:cNvPr>
          <p:cNvSpPr/>
          <p:nvPr/>
        </p:nvSpPr>
        <p:spPr bwMode="auto">
          <a:xfrm>
            <a:off x="1271464" y="5459513"/>
            <a:ext cx="3312367" cy="77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390B1-CD56-7970-960B-BFAE283B77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3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EB09BD-269B-E2F6-EE44-8F99720E2D5E}"/>
              </a:ext>
            </a:extLst>
          </p:cNvPr>
          <p:cNvSpPr/>
          <p:nvPr/>
        </p:nvSpPr>
        <p:spPr bwMode="auto">
          <a:xfrm>
            <a:off x="2416113" y="4877217"/>
            <a:ext cx="2508997" cy="406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3B9885-353F-8BE9-AE48-4C1494B3789A}"/>
              </a:ext>
            </a:extLst>
          </p:cNvPr>
          <p:cNvSpPr/>
          <p:nvPr/>
        </p:nvSpPr>
        <p:spPr bwMode="auto">
          <a:xfrm>
            <a:off x="6699386" y="4877217"/>
            <a:ext cx="2532446" cy="406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6E69E9-BFAA-4733-DCCA-39A437BB197F}"/>
              </a:ext>
            </a:extLst>
          </p:cNvPr>
          <p:cNvSpPr/>
          <p:nvPr/>
        </p:nvSpPr>
        <p:spPr bwMode="auto">
          <a:xfrm>
            <a:off x="2400481" y="6113739"/>
            <a:ext cx="2524629" cy="414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42E2B4-2134-C9DF-8467-651312C2BBED}"/>
              </a:ext>
            </a:extLst>
          </p:cNvPr>
          <p:cNvSpPr/>
          <p:nvPr/>
        </p:nvSpPr>
        <p:spPr bwMode="auto">
          <a:xfrm>
            <a:off x="6683754" y="6113739"/>
            <a:ext cx="2548078" cy="414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02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A8DA4-A01E-F8A6-2F7B-778CBCC54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9C9B0-1582-CE49-F89D-73B8A357A76D}"/>
              </a:ext>
            </a:extLst>
          </p:cNvPr>
          <p:cNvSpPr/>
          <p:nvPr/>
        </p:nvSpPr>
        <p:spPr bwMode="auto">
          <a:xfrm>
            <a:off x="2158095" y="3004549"/>
            <a:ext cx="2104761" cy="49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99649-FE64-47D3-662C-7527BC200BE7}"/>
              </a:ext>
            </a:extLst>
          </p:cNvPr>
          <p:cNvSpPr/>
          <p:nvPr/>
        </p:nvSpPr>
        <p:spPr bwMode="auto">
          <a:xfrm>
            <a:off x="7291428" y="3004549"/>
            <a:ext cx="2085714" cy="49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3BFDC8-FA8E-237F-2BB9-8658CCC69498}"/>
              </a:ext>
            </a:extLst>
          </p:cNvPr>
          <p:cNvSpPr/>
          <p:nvPr/>
        </p:nvSpPr>
        <p:spPr bwMode="auto">
          <a:xfrm>
            <a:off x="2177142" y="4502718"/>
            <a:ext cx="2085714" cy="49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202190-926A-2BEB-962E-7D9C0398F3CD}"/>
              </a:ext>
            </a:extLst>
          </p:cNvPr>
          <p:cNvSpPr/>
          <p:nvPr/>
        </p:nvSpPr>
        <p:spPr bwMode="auto">
          <a:xfrm>
            <a:off x="7272380" y="4502718"/>
            <a:ext cx="2104761" cy="49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3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D893C-6188-B0DC-F353-A260FB7F1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65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00F5D9-4916-4511-0658-1B835D4ED0D5}"/>
              </a:ext>
            </a:extLst>
          </p:cNvPr>
          <p:cNvSpPr/>
          <p:nvPr/>
        </p:nvSpPr>
        <p:spPr bwMode="auto">
          <a:xfrm>
            <a:off x="2185136" y="4176000"/>
            <a:ext cx="2881838" cy="499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394B43-5148-BB8B-0959-8DD06E8EDCE4}"/>
              </a:ext>
            </a:extLst>
          </p:cNvPr>
          <p:cNvSpPr/>
          <p:nvPr/>
        </p:nvSpPr>
        <p:spPr bwMode="auto">
          <a:xfrm>
            <a:off x="2185136" y="4648465"/>
            <a:ext cx="1828393" cy="53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29104D-78A1-E880-E594-14462A793B75}"/>
              </a:ext>
            </a:extLst>
          </p:cNvPr>
          <p:cNvSpPr/>
          <p:nvPr/>
        </p:nvSpPr>
        <p:spPr bwMode="auto">
          <a:xfrm>
            <a:off x="1355699" y="5301208"/>
            <a:ext cx="2657830" cy="655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4F83ED-CB53-8B4A-87B5-C6B49087A800}"/>
              </a:ext>
            </a:extLst>
          </p:cNvPr>
          <p:cNvSpPr/>
          <p:nvPr/>
        </p:nvSpPr>
        <p:spPr bwMode="auto">
          <a:xfrm>
            <a:off x="1355699" y="6205059"/>
            <a:ext cx="2215867" cy="40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16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508C7-EBC5-E152-82C8-1B68E09A2F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6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6EEE62-FAFE-08E2-26BD-593924A37279}"/>
              </a:ext>
            </a:extLst>
          </p:cNvPr>
          <p:cNvSpPr/>
          <p:nvPr/>
        </p:nvSpPr>
        <p:spPr bwMode="auto">
          <a:xfrm>
            <a:off x="1763743" y="3717033"/>
            <a:ext cx="1811977" cy="71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A63C38-7C4D-9702-AE75-4A48007DDF9B}"/>
              </a:ext>
            </a:extLst>
          </p:cNvPr>
          <p:cNvSpPr/>
          <p:nvPr/>
        </p:nvSpPr>
        <p:spPr bwMode="auto">
          <a:xfrm>
            <a:off x="1468474" y="4797152"/>
            <a:ext cx="1146744" cy="63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FFB1D0-F3C2-BA71-9881-BA7E001C7C72}"/>
              </a:ext>
            </a:extLst>
          </p:cNvPr>
          <p:cNvSpPr/>
          <p:nvPr/>
        </p:nvSpPr>
        <p:spPr bwMode="auto">
          <a:xfrm>
            <a:off x="1468474" y="5687226"/>
            <a:ext cx="1627416" cy="32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1111E5-4272-DEA8-1A2C-2A7AE7781934}"/>
              </a:ext>
            </a:extLst>
          </p:cNvPr>
          <p:cNvSpPr/>
          <p:nvPr/>
        </p:nvSpPr>
        <p:spPr bwMode="auto">
          <a:xfrm>
            <a:off x="1441006" y="6264601"/>
            <a:ext cx="5303065" cy="31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3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B9DB2-CA7C-90F6-A5F2-A3EF635B23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1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E295CE-08D4-F2BC-0C58-281AD7BE453B}"/>
              </a:ext>
            </a:extLst>
          </p:cNvPr>
          <p:cNvSpPr/>
          <p:nvPr/>
        </p:nvSpPr>
        <p:spPr bwMode="auto">
          <a:xfrm>
            <a:off x="1392024" y="4293097"/>
            <a:ext cx="225570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298789-5C86-D915-2D89-E6012FCD978B}"/>
              </a:ext>
            </a:extLst>
          </p:cNvPr>
          <p:cNvSpPr/>
          <p:nvPr/>
        </p:nvSpPr>
        <p:spPr bwMode="auto">
          <a:xfrm>
            <a:off x="3945228" y="4293097"/>
            <a:ext cx="22947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D64CAB2-9548-E0B2-B16A-D78A1C8C7ABD}"/>
              </a:ext>
            </a:extLst>
          </p:cNvPr>
          <p:cNvSpPr/>
          <p:nvPr/>
        </p:nvSpPr>
        <p:spPr bwMode="auto">
          <a:xfrm>
            <a:off x="1380210" y="5176078"/>
            <a:ext cx="2339526" cy="6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F7BC963-CCFE-01E3-78CF-EC88B57C29A3}"/>
              </a:ext>
            </a:extLst>
          </p:cNvPr>
          <p:cNvSpPr/>
          <p:nvPr/>
        </p:nvSpPr>
        <p:spPr bwMode="auto">
          <a:xfrm>
            <a:off x="3945228" y="5143448"/>
            <a:ext cx="2366796" cy="661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ACCEF19-7D63-0434-7422-0680ACDB561E}"/>
              </a:ext>
            </a:extLst>
          </p:cNvPr>
          <p:cNvSpPr/>
          <p:nvPr/>
        </p:nvSpPr>
        <p:spPr bwMode="auto">
          <a:xfrm>
            <a:off x="1406218" y="6084735"/>
            <a:ext cx="1941019" cy="58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4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8" grpId="0" animBg="1"/>
      <p:bldP spid="35" grpId="0" animBg="1"/>
      <p:bldP spid="3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2023-07-04T01:57:11Z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