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133725"/>
            <a:ext cx="71247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CA8E0-B420-CB61-F4F7-1A24836A5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7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E28E9-A598-7DB9-88B4-CB16248D1BA9}"/>
              </a:ext>
            </a:extLst>
          </p:cNvPr>
          <p:cNvSpPr/>
          <p:nvPr/>
        </p:nvSpPr>
        <p:spPr bwMode="auto">
          <a:xfrm>
            <a:off x="7232999" y="3501963"/>
            <a:ext cx="782945" cy="27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573F0-D0CF-1194-AA31-C54D94FB1D06}"/>
              </a:ext>
            </a:extLst>
          </p:cNvPr>
          <p:cNvSpPr/>
          <p:nvPr/>
        </p:nvSpPr>
        <p:spPr bwMode="auto">
          <a:xfrm>
            <a:off x="6006615" y="4174310"/>
            <a:ext cx="394937" cy="27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35E0A-5FF4-AC9A-C491-7F9DCB979124}"/>
              </a:ext>
            </a:extLst>
          </p:cNvPr>
          <p:cNvSpPr/>
          <p:nvPr/>
        </p:nvSpPr>
        <p:spPr bwMode="auto">
          <a:xfrm>
            <a:off x="4205147" y="4791205"/>
            <a:ext cx="1157096" cy="367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E631AC-4E50-4B13-411C-5BE2A801E9D9}"/>
              </a:ext>
            </a:extLst>
          </p:cNvPr>
          <p:cNvSpPr/>
          <p:nvPr/>
        </p:nvSpPr>
        <p:spPr bwMode="auto">
          <a:xfrm>
            <a:off x="1447515" y="6253732"/>
            <a:ext cx="4385881" cy="33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0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2BB38-0D14-D18E-5C52-66F486978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3B4B8-20F3-25A8-A3DB-2EEFB5ED2674}"/>
              </a:ext>
            </a:extLst>
          </p:cNvPr>
          <p:cNvSpPr/>
          <p:nvPr/>
        </p:nvSpPr>
        <p:spPr bwMode="auto">
          <a:xfrm>
            <a:off x="1729523" y="4920536"/>
            <a:ext cx="6219047" cy="45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22607-65C3-649D-C0F3-30E12EACE392}"/>
              </a:ext>
            </a:extLst>
          </p:cNvPr>
          <p:cNvSpPr/>
          <p:nvPr/>
        </p:nvSpPr>
        <p:spPr bwMode="auto">
          <a:xfrm>
            <a:off x="1720000" y="5750301"/>
            <a:ext cx="8104762" cy="448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2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7D51A-018B-1F21-8FF3-F2024BAEA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90CCC9-CE29-B25A-7536-1A500D7A916E}"/>
              </a:ext>
            </a:extLst>
          </p:cNvPr>
          <p:cNvSpPr/>
          <p:nvPr/>
        </p:nvSpPr>
        <p:spPr bwMode="auto">
          <a:xfrm>
            <a:off x="1791435" y="4391339"/>
            <a:ext cx="4786213" cy="33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628A5B-2D02-DE99-AC4F-1E1CB090EACD}"/>
              </a:ext>
            </a:extLst>
          </p:cNvPr>
          <p:cNvSpPr/>
          <p:nvPr/>
        </p:nvSpPr>
        <p:spPr bwMode="auto">
          <a:xfrm>
            <a:off x="1488331" y="5004705"/>
            <a:ext cx="3059229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9B918A-51F2-7196-F6DB-C2E7CF58094E}"/>
              </a:ext>
            </a:extLst>
          </p:cNvPr>
          <p:cNvSpPr/>
          <p:nvPr/>
        </p:nvSpPr>
        <p:spPr bwMode="auto">
          <a:xfrm>
            <a:off x="1488331" y="5639221"/>
            <a:ext cx="1670592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317672-5EA4-6CCC-E6C5-BF7EE809108A}"/>
              </a:ext>
            </a:extLst>
          </p:cNvPr>
          <p:cNvSpPr/>
          <p:nvPr/>
        </p:nvSpPr>
        <p:spPr bwMode="auto">
          <a:xfrm>
            <a:off x="1460136" y="6245537"/>
            <a:ext cx="5314881" cy="33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80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7FFA9-470C-E6DE-FD86-3FCC5D821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5CB9B-5D46-E668-E0F0-F1132CEFB9A2}"/>
              </a:ext>
            </a:extLst>
          </p:cNvPr>
          <p:cNvSpPr/>
          <p:nvPr/>
        </p:nvSpPr>
        <p:spPr bwMode="auto">
          <a:xfrm>
            <a:off x="3072380" y="4125265"/>
            <a:ext cx="314285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836B37-D607-9949-D877-2124C62FA15F}"/>
              </a:ext>
            </a:extLst>
          </p:cNvPr>
          <p:cNvSpPr/>
          <p:nvPr/>
        </p:nvSpPr>
        <p:spPr bwMode="auto">
          <a:xfrm>
            <a:off x="7015238" y="4411059"/>
            <a:ext cx="580952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D33E92-B03B-4CA3-66E4-88BE8F009491}"/>
              </a:ext>
            </a:extLst>
          </p:cNvPr>
          <p:cNvSpPr/>
          <p:nvPr/>
        </p:nvSpPr>
        <p:spPr bwMode="auto">
          <a:xfrm>
            <a:off x="3072380" y="4715906"/>
            <a:ext cx="304761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63FEF3-E443-397B-D001-828CFB486F4B}"/>
              </a:ext>
            </a:extLst>
          </p:cNvPr>
          <p:cNvSpPr/>
          <p:nvPr/>
        </p:nvSpPr>
        <p:spPr bwMode="auto">
          <a:xfrm>
            <a:off x="3196190" y="5639975"/>
            <a:ext cx="580952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8EE743-5BD8-1B7D-9B75-63DCE14D507B}"/>
              </a:ext>
            </a:extLst>
          </p:cNvPr>
          <p:cNvSpPr/>
          <p:nvPr/>
        </p:nvSpPr>
        <p:spPr bwMode="auto">
          <a:xfrm>
            <a:off x="5891428" y="5639975"/>
            <a:ext cx="828571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05620-299A-A115-676C-5C4D9CE80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220D1B-0567-414F-D32C-991ED901693F}"/>
              </a:ext>
            </a:extLst>
          </p:cNvPr>
          <p:cNvSpPr/>
          <p:nvPr/>
        </p:nvSpPr>
        <p:spPr bwMode="auto">
          <a:xfrm>
            <a:off x="1920000" y="3814497"/>
            <a:ext cx="1038095" cy="515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8066F3-C4E0-A68C-A890-414FDEF9318A}"/>
              </a:ext>
            </a:extLst>
          </p:cNvPr>
          <p:cNvSpPr/>
          <p:nvPr/>
        </p:nvSpPr>
        <p:spPr bwMode="auto">
          <a:xfrm>
            <a:off x="4481904" y="3900345"/>
            <a:ext cx="1066666" cy="41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DFC3ED-8515-D74D-2C6F-1E52A9160713}"/>
              </a:ext>
            </a:extLst>
          </p:cNvPr>
          <p:cNvSpPr/>
          <p:nvPr/>
        </p:nvSpPr>
        <p:spPr bwMode="auto">
          <a:xfrm>
            <a:off x="6888088" y="3429000"/>
            <a:ext cx="864095" cy="115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AE5269-486A-D598-7957-10E41C4DAB91}"/>
              </a:ext>
            </a:extLst>
          </p:cNvPr>
          <p:cNvSpPr/>
          <p:nvPr/>
        </p:nvSpPr>
        <p:spPr bwMode="auto">
          <a:xfrm>
            <a:off x="8976320" y="3573017"/>
            <a:ext cx="792088" cy="1014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5ECA52-D9B1-7F3C-A6A2-8B6845BFC015}"/>
              </a:ext>
            </a:extLst>
          </p:cNvPr>
          <p:cNvSpPr/>
          <p:nvPr/>
        </p:nvSpPr>
        <p:spPr bwMode="auto">
          <a:xfrm>
            <a:off x="4110476" y="6036987"/>
            <a:ext cx="552380" cy="38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47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C02C0-85C3-4C64-EB04-5AD1A4E32C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58884-B5C3-48EB-17F5-EBA7FC7308C1}"/>
              </a:ext>
            </a:extLst>
          </p:cNvPr>
          <p:cNvSpPr/>
          <p:nvPr/>
        </p:nvSpPr>
        <p:spPr bwMode="auto">
          <a:xfrm>
            <a:off x="4834285" y="2163660"/>
            <a:ext cx="533333" cy="457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FDF20-1648-79E2-293E-DF6BB9E068ED}"/>
              </a:ext>
            </a:extLst>
          </p:cNvPr>
          <p:cNvSpPr/>
          <p:nvPr/>
        </p:nvSpPr>
        <p:spPr bwMode="auto">
          <a:xfrm>
            <a:off x="2177142" y="3126522"/>
            <a:ext cx="590476" cy="39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5BBF11-E91D-A8C3-4678-2FE53A3E7091}"/>
              </a:ext>
            </a:extLst>
          </p:cNvPr>
          <p:cNvSpPr/>
          <p:nvPr/>
        </p:nvSpPr>
        <p:spPr bwMode="auto">
          <a:xfrm>
            <a:off x="4358095" y="5881642"/>
            <a:ext cx="828571" cy="381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40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08A07-5B5E-9CF2-808E-B9945576E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75ED1-CEC2-C9EB-5C8F-FEAE9422EC58}"/>
              </a:ext>
            </a:extLst>
          </p:cNvPr>
          <p:cNvSpPr/>
          <p:nvPr/>
        </p:nvSpPr>
        <p:spPr bwMode="auto">
          <a:xfrm>
            <a:off x="2177142" y="3153133"/>
            <a:ext cx="847619" cy="38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737EB-5CBA-2428-53E1-87F068BBC0DF}"/>
              </a:ext>
            </a:extLst>
          </p:cNvPr>
          <p:cNvSpPr/>
          <p:nvPr/>
        </p:nvSpPr>
        <p:spPr bwMode="auto">
          <a:xfrm>
            <a:off x="7558095" y="3153133"/>
            <a:ext cx="819047" cy="38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75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88C63-C24D-F940-AB27-947E30501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A9B46-B00A-7326-3C0D-3CF62D126834}"/>
              </a:ext>
            </a:extLst>
          </p:cNvPr>
          <p:cNvSpPr/>
          <p:nvPr/>
        </p:nvSpPr>
        <p:spPr bwMode="auto">
          <a:xfrm>
            <a:off x="4511824" y="2631468"/>
            <a:ext cx="979603" cy="100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409253-A77B-2C95-83FF-F3773E816E12}"/>
              </a:ext>
            </a:extLst>
          </p:cNvPr>
          <p:cNvSpPr/>
          <p:nvPr/>
        </p:nvSpPr>
        <p:spPr bwMode="auto">
          <a:xfrm>
            <a:off x="6023992" y="2631468"/>
            <a:ext cx="867436" cy="100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BE90F-3F90-D352-5A84-09C6C084B8DA}"/>
              </a:ext>
            </a:extLst>
          </p:cNvPr>
          <p:cNvSpPr/>
          <p:nvPr/>
        </p:nvSpPr>
        <p:spPr bwMode="auto">
          <a:xfrm>
            <a:off x="7423992" y="2631467"/>
            <a:ext cx="688231" cy="100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B99AA6-F57C-C2DB-3FB1-AB9858C8FA38}"/>
              </a:ext>
            </a:extLst>
          </p:cNvPr>
          <p:cNvSpPr/>
          <p:nvPr/>
        </p:nvSpPr>
        <p:spPr bwMode="auto">
          <a:xfrm>
            <a:off x="8710476" y="2631468"/>
            <a:ext cx="980952" cy="100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AAF6B2-6B81-FC8A-4AF2-4BD7E88C8683}"/>
              </a:ext>
            </a:extLst>
          </p:cNvPr>
          <p:cNvSpPr/>
          <p:nvPr/>
        </p:nvSpPr>
        <p:spPr bwMode="auto">
          <a:xfrm>
            <a:off x="3348571" y="4062044"/>
            <a:ext cx="803213" cy="49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8C20E8D-44FF-141E-D2BE-FB843BF78A4E}"/>
              </a:ext>
            </a:extLst>
          </p:cNvPr>
          <p:cNvSpPr/>
          <p:nvPr/>
        </p:nvSpPr>
        <p:spPr bwMode="auto">
          <a:xfrm>
            <a:off x="5910476" y="4062044"/>
            <a:ext cx="980952" cy="35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0EB195D-0261-F33C-61C0-2ED75B53C835}"/>
              </a:ext>
            </a:extLst>
          </p:cNvPr>
          <p:cNvSpPr/>
          <p:nvPr/>
        </p:nvSpPr>
        <p:spPr bwMode="auto">
          <a:xfrm>
            <a:off x="8710476" y="4062044"/>
            <a:ext cx="980952" cy="35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68971E-000B-CBBC-AE74-41ECE3B2D4B1}"/>
              </a:ext>
            </a:extLst>
          </p:cNvPr>
          <p:cNvSpPr/>
          <p:nvPr/>
        </p:nvSpPr>
        <p:spPr bwMode="auto">
          <a:xfrm>
            <a:off x="10005714" y="4062044"/>
            <a:ext cx="1209523" cy="35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AEE849-1635-1FC8-70EB-D3632143059A}"/>
              </a:ext>
            </a:extLst>
          </p:cNvPr>
          <p:cNvSpPr/>
          <p:nvPr/>
        </p:nvSpPr>
        <p:spPr bwMode="auto">
          <a:xfrm>
            <a:off x="7215238" y="4920390"/>
            <a:ext cx="1171428" cy="44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2524844-D187-81A6-2EF6-0D168DEAED87}"/>
              </a:ext>
            </a:extLst>
          </p:cNvPr>
          <p:cNvSpPr/>
          <p:nvPr/>
        </p:nvSpPr>
        <p:spPr bwMode="auto">
          <a:xfrm>
            <a:off x="9939046" y="4920390"/>
            <a:ext cx="1341529" cy="4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E6A9F60-6952-C787-BF49-4D6B06484307}"/>
              </a:ext>
            </a:extLst>
          </p:cNvPr>
          <p:cNvSpPr/>
          <p:nvPr/>
        </p:nvSpPr>
        <p:spPr bwMode="auto">
          <a:xfrm>
            <a:off x="3234285" y="4920390"/>
            <a:ext cx="989507" cy="44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E6A9F60-6952-C787-BF49-4D6B06484307}"/>
              </a:ext>
            </a:extLst>
          </p:cNvPr>
          <p:cNvSpPr/>
          <p:nvPr/>
        </p:nvSpPr>
        <p:spPr bwMode="auto">
          <a:xfrm>
            <a:off x="4367808" y="4920391"/>
            <a:ext cx="1295049" cy="467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2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672D9-9D6F-94C7-9A29-D65A7E65DA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6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5AB5B-B582-B685-F0C7-DD85AA8F7FDE}"/>
              </a:ext>
            </a:extLst>
          </p:cNvPr>
          <p:cNvSpPr/>
          <p:nvPr/>
        </p:nvSpPr>
        <p:spPr bwMode="auto">
          <a:xfrm>
            <a:off x="3005128" y="6092934"/>
            <a:ext cx="512473" cy="33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71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F531D-8CAC-47F4-8214-FB96EE696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F9A89-D9F6-944E-19DA-6A9EBC7BB0B0}"/>
              </a:ext>
            </a:extLst>
          </p:cNvPr>
          <p:cNvSpPr/>
          <p:nvPr/>
        </p:nvSpPr>
        <p:spPr bwMode="auto">
          <a:xfrm>
            <a:off x="3786666" y="2186249"/>
            <a:ext cx="542857" cy="37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54672D9-9D6F-94C7-9A29-D65A7E65DA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5" t="32655" r="3512" b="29840"/>
          <a:stretch/>
        </p:blipFill>
        <p:spPr>
          <a:xfrm>
            <a:off x="1343472" y="3356992"/>
            <a:ext cx="8064896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331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AE084-A164-1D84-D91B-701CEA2EEF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3BF37-2045-EBF8-641A-CECCBD929E65}"/>
              </a:ext>
            </a:extLst>
          </p:cNvPr>
          <p:cNvSpPr/>
          <p:nvPr/>
        </p:nvSpPr>
        <p:spPr bwMode="auto">
          <a:xfrm>
            <a:off x="1729116" y="3433538"/>
            <a:ext cx="2371013" cy="36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AF24DC-0E82-6C53-EBCC-F90DA576822A}"/>
              </a:ext>
            </a:extLst>
          </p:cNvPr>
          <p:cNvSpPr/>
          <p:nvPr/>
        </p:nvSpPr>
        <p:spPr bwMode="auto">
          <a:xfrm>
            <a:off x="1310702" y="4172000"/>
            <a:ext cx="1591614" cy="28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71229-6030-FBCB-548E-EB604B9F2D42}"/>
              </a:ext>
            </a:extLst>
          </p:cNvPr>
          <p:cNvSpPr/>
          <p:nvPr/>
        </p:nvSpPr>
        <p:spPr bwMode="auto">
          <a:xfrm>
            <a:off x="1286089" y="4844820"/>
            <a:ext cx="1608023" cy="37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8C76BF-6EA2-133A-3DE5-74F03A5E7003}"/>
              </a:ext>
            </a:extLst>
          </p:cNvPr>
          <p:cNvSpPr/>
          <p:nvPr/>
        </p:nvSpPr>
        <p:spPr bwMode="auto">
          <a:xfrm>
            <a:off x="1277885" y="5558666"/>
            <a:ext cx="7679131" cy="38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6545A0-39A1-CD75-ECC0-6E28838F5142}"/>
              </a:ext>
            </a:extLst>
          </p:cNvPr>
          <p:cNvSpPr/>
          <p:nvPr/>
        </p:nvSpPr>
        <p:spPr bwMode="auto">
          <a:xfrm>
            <a:off x="1294294" y="6280717"/>
            <a:ext cx="1796719" cy="38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17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2023-07-09T08:32:53Z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