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14965-007E-4DF0-A98A-9577E0719B35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F68B4-88B8-470F-B102-8640B42B37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04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F68B4-88B8-470F-B102-8640B42B372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7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3138487"/>
            <a:ext cx="59721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A997D-F32A-ACE3-A1D2-D21FDB3811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CA730-6883-9A07-27B7-5756A2DE64D4}"/>
              </a:ext>
            </a:extLst>
          </p:cNvPr>
          <p:cNvSpPr/>
          <p:nvPr/>
        </p:nvSpPr>
        <p:spPr bwMode="auto">
          <a:xfrm>
            <a:off x="1546456" y="3992486"/>
            <a:ext cx="5683843" cy="764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C166EB-7383-AE18-49F3-176A83BA16F5}"/>
              </a:ext>
            </a:extLst>
          </p:cNvPr>
          <p:cNvSpPr/>
          <p:nvPr/>
        </p:nvSpPr>
        <p:spPr bwMode="auto">
          <a:xfrm>
            <a:off x="1530863" y="5085184"/>
            <a:ext cx="578927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98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46AC9-3A1C-F656-B5C7-3D2464FF2C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4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D57E07-96B0-E4AF-5F47-F676F990D7C4}"/>
              </a:ext>
            </a:extLst>
          </p:cNvPr>
          <p:cNvSpPr/>
          <p:nvPr/>
        </p:nvSpPr>
        <p:spPr bwMode="auto">
          <a:xfrm>
            <a:off x="1991544" y="4561454"/>
            <a:ext cx="720080" cy="88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DDDC38-EFBB-68DA-7F7E-BEC53202542A}"/>
              </a:ext>
            </a:extLst>
          </p:cNvPr>
          <p:cNvSpPr/>
          <p:nvPr/>
        </p:nvSpPr>
        <p:spPr bwMode="auto">
          <a:xfrm>
            <a:off x="4151784" y="4561454"/>
            <a:ext cx="576064" cy="88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319FF6-1E2F-886C-F3BE-AE5046B7262C}"/>
              </a:ext>
            </a:extLst>
          </p:cNvPr>
          <p:cNvSpPr/>
          <p:nvPr/>
        </p:nvSpPr>
        <p:spPr bwMode="auto">
          <a:xfrm>
            <a:off x="6240016" y="4561454"/>
            <a:ext cx="648072" cy="88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0F5E3D-7C43-6076-36F9-DE304E343031}"/>
              </a:ext>
            </a:extLst>
          </p:cNvPr>
          <p:cNvSpPr/>
          <p:nvPr/>
        </p:nvSpPr>
        <p:spPr bwMode="auto">
          <a:xfrm>
            <a:off x="2063552" y="5796286"/>
            <a:ext cx="576064" cy="87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4F308D6-5C3D-4DA3-BBBE-5D2C2D64115E}"/>
              </a:ext>
            </a:extLst>
          </p:cNvPr>
          <p:cNvSpPr/>
          <p:nvPr/>
        </p:nvSpPr>
        <p:spPr bwMode="auto">
          <a:xfrm>
            <a:off x="4151784" y="5796287"/>
            <a:ext cx="576064" cy="87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64B13C-0F39-BBDB-4AC5-67E81D03E0D6}"/>
              </a:ext>
            </a:extLst>
          </p:cNvPr>
          <p:cNvSpPr/>
          <p:nvPr/>
        </p:nvSpPr>
        <p:spPr bwMode="auto">
          <a:xfrm>
            <a:off x="6240016" y="5796287"/>
            <a:ext cx="648071" cy="87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0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A5CED-0BCA-B0A6-0D93-5F87244C7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456D7-D8EB-2251-D206-F8144D239026}"/>
              </a:ext>
            </a:extLst>
          </p:cNvPr>
          <p:cNvSpPr/>
          <p:nvPr/>
        </p:nvSpPr>
        <p:spPr bwMode="auto">
          <a:xfrm>
            <a:off x="4079776" y="4300296"/>
            <a:ext cx="602128" cy="38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A1B08-7457-8DB0-93E3-8D0DB084E384}"/>
              </a:ext>
            </a:extLst>
          </p:cNvPr>
          <p:cNvSpPr/>
          <p:nvPr/>
        </p:nvSpPr>
        <p:spPr bwMode="auto">
          <a:xfrm>
            <a:off x="7824192" y="4005064"/>
            <a:ext cx="648071" cy="97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F8C008-C925-41C2-9F00-BF198CC02EF5}"/>
              </a:ext>
            </a:extLst>
          </p:cNvPr>
          <p:cNvSpPr/>
          <p:nvPr/>
        </p:nvSpPr>
        <p:spPr bwMode="auto">
          <a:xfrm>
            <a:off x="4079776" y="5473306"/>
            <a:ext cx="602128" cy="99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2C92F5-EF92-7776-294D-A5A03839EED6}"/>
              </a:ext>
            </a:extLst>
          </p:cNvPr>
          <p:cNvSpPr/>
          <p:nvPr/>
        </p:nvSpPr>
        <p:spPr bwMode="auto">
          <a:xfrm>
            <a:off x="8688288" y="5482842"/>
            <a:ext cx="576064" cy="98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B0955-A6A3-F6CC-55A5-41ADEE696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5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1A78B-3822-0DE4-A663-4D24EB79D985}"/>
              </a:ext>
            </a:extLst>
          </p:cNvPr>
          <p:cNvSpPr/>
          <p:nvPr/>
        </p:nvSpPr>
        <p:spPr bwMode="auto">
          <a:xfrm>
            <a:off x="4419580" y="1200820"/>
            <a:ext cx="596300" cy="86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753E88-AC2E-5B70-839E-A4AE992EE960}"/>
              </a:ext>
            </a:extLst>
          </p:cNvPr>
          <p:cNvSpPr/>
          <p:nvPr/>
        </p:nvSpPr>
        <p:spPr bwMode="auto">
          <a:xfrm>
            <a:off x="1847528" y="2423834"/>
            <a:ext cx="576064" cy="861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6EA16-F5E3-BF81-A686-21044D00C45D}"/>
              </a:ext>
            </a:extLst>
          </p:cNvPr>
          <p:cNvSpPr/>
          <p:nvPr/>
        </p:nvSpPr>
        <p:spPr bwMode="auto">
          <a:xfrm>
            <a:off x="6168008" y="2423835"/>
            <a:ext cx="648071" cy="8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4662E7-D9C9-C0BD-37C5-669F98D7C92F}"/>
              </a:ext>
            </a:extLst>
          </p:cNvPr>
          <p:cNvSpPr/>
          <p:nvPr/>
        </p:nvSpPr>
        <p:spPr bwMode="auto">
          <a:xfrm>
            <a:off x="3244233" y="3646849"/>
            <a:ext cx="433852" cy="30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E68C32-DF79-0E44-BA35-5755E1711443}"/>
              </a:ext>
            </a:extLst>
          </p:cNvPr>
          <p:cNvSpPr/>
          <p:nvPr/>
        </p:nvSpPr>
        <p:spPr bwMode="auto">
          <a:xfrm>
            <a:off x="7630089" y="3646849"/>
            <a:ext cx="228758" cy="30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9F7EC6-9025-5FA4-F57B-3133031B3B23}"/>
              </a:ext>
            </a:extLst>
          </p:cNvPr>
          <p:cNvSpPr/>
          <p:nvPr/>
        </p:nvSpPr>
        <p:spPr bwMode="auto">
          <a:xfrm>
            <a:off x="4608897" y="4380657"/>
            <a:ext cx="260311" cy="30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D72474-814B-883C-0393-CE5E47145DF5}"/>
              </a:ext>
            </a:extLst>
          </p:cNvPr>
          <p:cNvSpPr/>
          <p:nvPr/>
        </p:nvSpPr>
        <p:spPr bwMode="auto">
          <a:xfrm>
            <a:off x="2723610" y="5327506"/>
            <a:ext cx="220870" cy="29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28BE56-9102-5029-BCB9-33EAC9929F17}"/>
              </a:ext>
            </a:extLst>
          </p:cNvPr>
          <p:cNvSpPr/>
          <p:nvPr/>
        </p:nvSpPr>
        <p:spPr bwMode="auto">
          <a:xfrm>
            <a:off x="3133798" y="5903506"/>
            <a:ext cx="212982" cy="29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753AAC-806E-A593-84FE-34F7B80081E7}"/>
              </a:ext>
            </a:extLst>
          </p:cNvPr>
          <p:cNvSpPr/>
          <p:nvPr/>
        </p:nvSpPr>
        <p:spPr bwMode="auto">
          <a:xfrm>
            <a:off x="4419580" y="5903506"/>
            <a:ext cx="244535" cy="299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5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2DB50-D141-232A-EE42-0EB85383D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730" y="2151743"/>
            <a:ext cx="9001000" cy="442672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79576" y="3573016"/>
            <a:ext cx="7416824" cy="1584176"/>
          </a:xfrm>
          <a:prstGeom prst="line">
            <a:avLst/>
          </a:prstGeom>
          <a:ln w="254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151784" y="3573015"/>
            <a:ext cx="3744416" cy="1584177"/>
          </a:xfrm>
          <a:prstGeom prst="line">
            <a:avLst/>
          </a:prstGeom>
          <a:ln w="254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151784" y="3539561"/>
            <a:ext cx="1872208" cy="1617631"/>
          </a:xfrm>
          <a:prstGeom prst="line">
            <a:avLst/>
          </a:prstGeom>
          <a:ln w="254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096000" y="3539561"/>
            <a:ext cx="1764196" cy="1617631"/>
          </a:xfrm>
          <a:prstGeom prst="line">
            <a:avLst/>
          </a:prstGeom>
          <a:ln w="254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351584" y="3539561"/>
            <a:ext cx="7345315" cy="1617631"/>
          </a:xfrm>
          <a:prstGeom prst="line">
            <a:avLst/>
          </a:prstGeom>
          <a:ln w="254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79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8C90A-9ABE-9B81-32CA-0AE5CF79A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1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03F62-6F6F-E96A-D908-AFAB7E51419D}"/>
              </a:ext>
            </a:extLst>
          </p:cNvPr>
          <p:cNvSpPr/>
          <p:nvPr/>
        </p:nvSpPr>
        <p:spPr bwMode="auto">
          <a:xfrm>
            <a:off x="7658370" y="2962329"/>
            <a:ext cx="323368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D9DE2E-7A63-0191-B671-2BA0FADEDD67}"/>
              </a:ext>
            </a:extLst>
          </p:cNvPr>
          <p:cNvSpPr/>
          <p:nvPr/>
        </p:nvSpPr>
        <p:spPr bwMode="auto">
          <a:xfrm>
            <a:off x="7658370" y="3616395"/>
            <a:ext cx="323368" cy="281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16136-5A3C-1C2C-73FB-59C02ECF149D}"/>
              </a:ext>
            </a:extLst>
          </p:cNvPr>
          <p:cNvSpPr/>
          <p:nvPr/>
        </p:nvSpPr>
        <p:spPr bwMode="auto">
          <a:xfrm>
            <a:off x="7602132" y="4221230"/>
            <a:ext cx="372577" cy="37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D566EA-674D-F2CD-C941-9CFB3BA44030}"/>
              </a:ext>
            </a:extLst>
          </p:cNvPr>
          <p:cNvSpPr/>
          <p:nvPr/>
        </p:nvSpPr>
        <p:spPr bwMode="auto">
          <a:xfrm>
            <a:off x="7602132" y="5522329"/>
            <a:ext cx="379606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974F70-8370-5FD4-8B9A-142C35DA0095}"/>
              </a:ext>
            </a:extLst>
          </p:cNvPr>
          <p:cNvSpPr/>
          <p:nvPr/>
        </p:nvSpPr>
        <p:spPr bwMode="auto">
          <a:xfrm>
            <a:off x="7602132" y="6176395"/>
            <a:ext cx="372577" cy="37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6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998B5-00F9-AA81-4C8D-75E34D775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FBA58-74D4-3174-3F04-38ABED351FE8}"/>
              </a:ext>
            </a:extLst>
          </p:cNvPr>
          <p:cNvSpPr/>
          <p:nvPr/>
        </p:nvSpPr>
        <p:spPr bwMode="auto">
          <a:xfrm>
            <a:off x="3205714" y="2489560"/>
            <a:ext cx="371428" cy="41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06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A5443-AF95-4CC3-162F-3DC77AE88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17E31-46E9-B946-609D-A4EDF47A717B}"/>
              </a:ext>
            </a:extLst>
          </p:cNvPr>
          <p:cNvSpPr/>
          <p:nvPr/>
        </p:nvSpPr>
        <p:spPr bwMode="auto">
          <a:xfrm>
            <a:off x="8590973" y="1425762"/>
            <a:ext cx="333358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E76DF-BDC2-A4DE-78FD-0A62D6BEA2AA}"/>
              </a:ext>
            </a:extLst>
          </p:cNvPr>
          <p:cNvSpPr/>
          <p:nvPr/>
        </p:nvSpPr>
        <p:spPr bwMode="auto">
          <a:xfrm>
            <a:off x="7757576" y="4120553"/>
            <a:ext cx="425958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1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BB702-30B8-0E89-D8A4-E160B7AE4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C89E6-D0BB-E218-EFF8-356A23B60483}"/>
              </a:ext>
            </a:extLst>
          </p:cNvPr>
          <p:cNvSpPr/>
          <p:nvPr/>
        </p:nvSpPr>
        <p:spPr bwMode="auto">
          <a:xfrm>
            <a:off x="3575720" y="3163763"/>
            <a:ext cx="792088" cy="981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7A15F-D244-DF7C-1CF1-7942F865B399}"/>
              </a:ext>
            </a:extLst>
          </p:cNvPr>
          <p:cNvSpPr/>
          <p:nvPr/>
        </p:nvSpPr>
        <p:spPr bwMode="auto">
          <a:xfrm>
            <a:off x="6888088" y="3163764"/>
            <a:ext cx="864095" cy="105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D8D449-D45C-8C87-66B0-AB3FE960B22E}"/>
              </a:ext>
            </a:extLst>
          </p:cNvPr>
          <p:cNvSpPr/>
          <p:nvPr/>
        </p:nvSpPr>
        <p:spPr bwMode="auto">
          <a:xfrm>
            <a:off x="9768408" y="3163764"/>
            <a:ext cx="767488" cy="105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406573-C32F-EE82-AAFB-C327C457CABE}"/>
              </a:ext>
            </a:extLst>
          </p:cNvPr>
          <p:cNvSpPr/>
          <p:nvPr/>
        </p:nvSpPr>
        <p:spPr bwMode="auto">
          <a:xfrm>
            <a:off x="4777142" y="4640823"/>
            <a:ext cx="4703234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3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CF355-4F51-D993-B2CD-D2A857CDC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E3A5E-5B86-7735-032A-72B8C96D65A3}"/>
              </a:ext>
            </a:extLst>
          </p:cNvPr>
          <p:cNvSpPr/>
          <p:nvPr/>
        </p:nvSpPr>
        <p:spPr bwMode="auto">
          <a:xfrm>
            <a:off x="2520000" y="1210234"/>
            <a:ext cx="623672" cy="1066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00989-EB27-BE4E-FF85-2FE44E917F7F}"/>
              </a:ext>
            </a:extLst>
          </p:cNvPr>
          <p:cNvSpPr/>
          <p:nvPr/>
        </p:nvSpPr>
        <p:spPr bwMode="auto">
          <a:xfrm>
            <a:off x="5586666" y="1219764"/>
            <a:ext cx="653350" cy="105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02B38-0FAA-73C3-BAFA-94BE625AF387}"/>
              </a:ext>
            </a:extLst>
          </p:cNvPr>
          <p:cNvSpPr/>
          <p:nvPr/>
        </p:nvSpPr>
        <p:spPr bwMode="auto">
          <a:xfrm>
            <a:off x="8683010" y="1210233"/>
            <a:ext cx="555715" cy="1066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53DDD0-6876-A466-7B71-9221DB44938F}"/>
              </a:ext>
            </a:extLst>
          </p:cNvPr>
          <p:cNvSpPr/>
          <p:nvPr/>
        </p:nvSpPr>
        <p:spPr bwMode="auto">
          <a:xfrm>
            <a:off x="3615238" y="2668235"/>
            <a:ext cx="5933333" cy="50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D94C2D-2731-ACFC-2972-0513FB41FFF7}"/>
              </a:ext>
            </a:extLst>
          </p:cNvPr>
          <p:cNvSpPr/>
          <p:nvPr/>
        </p:nvSpPr>
        <p:spPr bwMode="auto">
          <a:xfrm>
            <a:off x="2207568" y="3687882"/>
            <a:ext cx="817192" cy="103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F56C99-15F2-6F17-66C8-99E61466934C}"/>
              </a:ext>
            </a:extLst>
          </p:cNvPr>
          <p:cNvSpPr/>
          <p:nvPr/>
        </p:nvSpPr>
        <p:spPr bwMode="auto">
          <a:xfrm>
            <a:off x="5303912" y="3687882"/>
            <a:ext cx="720080" cy="103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F7588A-992D-58BD-75A8-3E72C8282872}"/>
              </a:ext>
            </a:extLst>
          </p:cNvPr>
          <p:cNvSpPr/>
          <p:nvPr/>
        </p:nvSpPr>
        <p:spPr bwMode="auto">
          <a:xfrm>
            <a:off x="8472263" y="3687882"/>
            <a:ext cx="766461" cy="103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818EBB0-641E-C1BB-012D-2062909AA909}"/>
              </a:ext>
            </a:extLst>
          </p:cNvPr>
          <p:cNvSpPr/>
          <p:nvPr/>
        </p:nvSpPr>
        <p:spPr bwMode="auto">
          <a:xfrm>
            <a:off x="3615238" y="5155411"/>
            <a:ext cx="5923809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39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2023-07-04T02:06:27Z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