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D513DC-710B-43B3-9785-B6D6B57A788B}" type="datetimeFigureOut">
              <a:rPr lang="zh-CN" altLang="en-US" smtClean="0"/>
              <a:t>2023/7/9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BFE75A-3F27-49D2-B6DD-3A49DD797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577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FE75A-3F27-49D2-B6DD-3A49DD7974B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75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FE75A-3F27-49D2-B6DD-3A49DD7974B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119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3128962"/>
            <a:ext cx="476250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93690-88F3-E5B8-085E-8265CADF8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5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101E95-6BF0-6E62-286C-F4DC1CF4A989}"/>
              </a:ext>
            </a:extLst>
          </p:cNvPr>
          <p:cNvSpPr/>
          <p:nvPr/>
        </p:nvSpPr>
        <p:spPr bwMode="auto">
          <a:xfrm>
            <a:off x="1418936" y="3206716"/>
            <a:ext cx="2476814" cy="312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87FCB3-896D-432A-A479-34CE36B232F3}"/>
              </a:ext>
            </a:extLst>
          </p:cNvPr>
          <p:cNvSpPr/>
          <p:nvPr/>
        </p:nvSpPr>
        <p:spPr bwMode="auto">
          <a:xfrm>
            <a:off x="4241826" y="2924944"/>
            <a:ext cx="3366342" cy="750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9068AD-B08B-ADB4-EF88-A9A955F8A442}"/>
              </a:ext>
            </a:extLst>
          </p:cNvPr>
          <p:cNvSpPr/>
          <p:nvPr/>
        </p:nvSpPr>
        <p:spPr bwMode="auto">
          <a:xfrm>
            <a:off x="1439293" y="3919925"/>
            <a:ext cx="3360563" cy="66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A15370-8F97-F10D-F78C-C56D4F4F6E6E}"/>
              </a:ext>
            </a:extLst>
          </p:cNvPr>
          <p:cNvSpPr/>
          <p:nvPr/>
        </p:nvSpPr>
        <p:spPr bwMode="auto">
          <a:xfrm>
            <a:off x="1439293" y="4836905"/>
            <a:ext cx="3504579" cy="652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5AADE4-E17D-73B7-C227-32278765AC3B}"/>
              </a:ext>
            </a:extLst>
          </p:cNvPr>
          <p:cNvSpPr/>
          <p:nvPr/>
        </p:nvSpPr>
        <p:spPr bwMode="auto">
          <a:xfrm>
            <a:off x="1425722" y="5747094"/>
            <a:ext cx="3616827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54E935C-7D7E-4C1C-D354-0D7D30872C5F}"/>
              </a:ext>
            </a:extLst>
          </p:cNvPr>
          <p:cNvSpPr/>
          <p:nvPr/>
        </p:nvSpPr>
        <p:spPr bwMode="auto">
          <a:xfrm>
            <a:off x="1432508" y="6290490"/>
            <a:ext cx="5611850" cy="31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1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7F269-221A-F0EE-953F-016E565F95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4984166"/>
            <a:ext cx="2808312" cy="12024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0829" y="4989673"/>
            <a:ext cx="2795451" cy="119698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711624" y="6186661"/>
            <a:ext cx="864096" cy="410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87461" y="6186660"/>
            <a:ext cx="864096" cy="410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44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84BAD-BA9B-6D79-7118-D6379C7461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4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8C3E6A-8477-1A8C-3CF3-7C40B21CCFAD}"/>
              </a:ext>
            </a:extLst>
          </p:cNvPr>
          <p:cNvSpPr/>
          <p:nvPr/>
        </p:nvSpPr>
        <p:spPr bwMode="auto">
          <a:xfrm>
            <a:off x="7019525" y="4174500"/>
            <a:ext cx="254980" cy="3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044DFA-C9F7-B782-A2CB-65FB15407373}"/>
              </a:ext>
            </a:extLst>
          </p:cNvPr>
          <p:cNvSpPr/>
          <p:nvPr/>
        </p:nvSpPr>
        <p:spPr bwMode="auto">
          <a:xfrm>
            <a:off x="8369423" y="4174500"/>
            <a:ext cx="239981" cy="292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B23AD2-9574-01E9-E024-1BCA4F7BB259}"/>
              </a:ext>
            </a:extLst>
          </p:cNvPr>
          <p:cNvSpPr/>
          <p:nvPr/>
        </p:nvSpPr>
        <p:spPr bwMode="auto">
          <a:xfrm>
            <a:off x="7027024" y="4902000"/>
            <a:ext cx="247481" cy="292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22810C-0561-9161-EA66-EE7CFE9FF1B1}"/>
              </a:ext>
            </a:extLst>
          </p:cNvPr>
          <p:cNvSpPr/>
          <p:nvPr/>
        </p:nvSpPr>
        <p:spPr bwMode="auto">
          <a:xfrm>
            <a:off x="8369423" y="4902000"/>
            <a:ext cx="232482" cy="3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98E7C3-AD10-BD74-E399-3AD7C02D8108}"/>
              </a:ext>
            </a:extLst>
          </p:cNvPr>
          <p:cNvSpPr/>
          <p:nvPr/>
        </p:nvSpPr>
        <p:spPr bwMode="auto">
          <a:xfrm>
            <a:off x="7319502" y="5629500"/>
            <a:ext cx="247481" cy="3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AA8F29-0304-BEA8-E158-A3708E7C9469}"/>
              </a:ext>
            </a:extLst>
          </p:cNvPr>
          <p:cNvSpPr/>
          <p:nvPr/>
        </p:nvSpPr>
        <p:spPr bwMode="auto">
          <a:xfrm>
            <a:off x="7312003" y="6102000"/>
            <a:ext cx="247481" cy="3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F8979-ADB6-4228-1B8A-247ED0D4E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6C70E8-86F9-DF2B-5810-2EC346F9BBCF}"/>
              </a:ext>
            </a:extLst>
          </p:cNvPr>
          <p:cNvSpPr/>
          <p:nvPr/>
        </p:nvSpPr>
        <p:spPr bwMode="auto">
          <a:xfrm>
            <a:off x="6996190" y="2667517"/>
            <a:ext cx="314285" cy="38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291DFB-9FB1-3B22-5ECB-7E8DE8BCC332}"/>
              </a:ext>
            </a:extLst>
          </p:cNvPr>
          <p:cNvSpPr/>
          <p:nvPr/>
        </p:nvSpPr>
        <p:spPr bwMode="auto">
          <a:xfrm>
            <a:off x="8872380" y="2667517"/>
            <a:ext cx="314285" cy="37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23B683-FEAD-5262-897E-9832D42EF4CE}"/>
              </a:ext>
            </a:extLst>
          </p:cNvPr>
          <p:cNvSpPr/>
          <p:nvPr/>
        </p:nvSpPr>
        <p:spPr bwMode="auto">
          <a:xfrm>
            <a:off x="7815238" y="3601004"/>
            <a:ext cx="323809" cy="38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5789D6-2841-8F87-C886-681D3C8BE693}"/>
              </a:ext>
            </a:extLst>
          </p:cNvPr>
          <p:cNvSpPr/>
          <p:nvPr/>
        </p:nvSpPr>
        <p:spPr bwMode="auto">
          <a:xfrm>
            <a:off x="7824761" y="4201102"/>
            <a:ext cx="314285" cy="37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EE38FD-5C41-BA22-CD9C-7A07CE6183F0}"/>
              </a:ext>
            </a:extLst>
          </p:cNvPr>
          <p:cNvSpPr/>
          <p:nvPr/>
        </p:nvSpPr>
        <p:spPr bwMode="auto">
          <a:xfrm>
            <a:off x="7824761" y="5163165"/>
            <a:ext cx="314285" cy="37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A1D32A-A8D7-8EE5-79F6-1969C4309F51}"/>
              </a:ext>
            </a:extLst>
          </p:cNvPr>
          <p:cNvSpPr/>
          <p:nvPr/>
        </p:nvSpPr>
        <p:spPr bwMode="auto">
          <a:xfrm>
            <a:off x="7824761" y="5753739"/>
            <a:ext cx="314285" cy="37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A5124-78D5-40BA-1739-F3117BEBA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5D9CD-80EF-ABF1-3B3F-CF23163F0D87}"/>
              </a:ext>
            </a:extLst>
          </p:cNvPr>
          <p:cNvSpPr/>
          <p:nvPr/>
        </p:nvSpPr>
        <p:spPr bwMode="auto">
          <a:xfrm>
            <a:off x="3272380" y="2124505"/>
            <a:ext cx="1352380" cy="40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7B83F3-EB94-E8A0-3294-F74486169D31}"/>
              </a:ext>
            </a:extLst>
          </p:cNvPr>
          <p:cNvSpPr/>
          <p:nvPr/>
        </p:nvSpPr>
        <p:spPr bwMode="auto">
          <a:xfrm>
            <a:off x="2205714" y="4886709"/>
            <a:ext cx="561904" cy="380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52118A-D8ED-4D47-564C-F40A306A5BED}"/>
              </a:ext>
            </a:extLst>
          </p:cNvPr>
          <p:cNvSpPr/>
          <p:nvPr/>
        </p:nvSpPr>
        <p:spPr bwMode="auto">
          <a:xfrm>
            <a:off x="4777142" y="4886709"/>
            <a:ext cx="580952" cy="380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92605C-4E4A-A08E-13F7-D28E4E8748E5}"/>
              </a:ext>
            </a:extLst>
          </p:cNvPr>
          <p:cNvSpPr/>
          <p:nvPr/>
        </p:nvSpPr>
        <p:spPr bwMode="auto">
          <a:xfrm>
            <a:off x="7653333" y="4886709"/>
            <a:ext cx="819047" cy="380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83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2F9EC-E511-13A7-05BD-FD54618FA1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0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8EC058-162F-0F0E-C1FE-E9243E1BEE72}"/>
              </a:ext>
            </a:extLst>
          </p:cNvPr>
          <p:cNvSpPr/>
          <p:nvPr/>
        </p:nvSpPr>
        <p:spPr bwMode="auto">
          <a:xfrm>
            <a:off x="1998392" y="4221088"/>
            <a:ext cx="4434650" cy="646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23A2E6-1A1B-726E-E044-6D47E53FC9DE}"/>
              </a:ext>
            </a:extLst>
          </p:cNvPr>
          <p:cNvSpPr/>
          <p:nvPr/>
        </p:nvSpPr>
        <p:spPr bwMode="auto">
          <a:xfrm>
            <a:off x="1998392" y="5229200"/>
            <a:ext cx="4434650" cy="70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5BF7DA-964D-9B1D-87D8-330F503A80FA}"/>
              </a:ext>
            </a:extLst>
          </p:cNvPr>
          <p:cNvSpPr/>
          <p:nvPr/>
        </p:nvSpPr>
        <p:spPr bwMode="auto">
          <a:xfrm>
            <a:off x="1991170" y="6298373"/>
            <a:ext cx="6558081" cy="354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82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438DF-D4B0-AB01-3C10-74AF151BB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B46917-2C98-6FC5-1C00-622E743D87D9}"/>
              </a:ext>
            </a:extLst>
          </p:cNvPr>
          <p:cNvSpPr/>
          <p:nvPr/>
        </p:nvSpPr>
        <p:spPr bwMode="auto">
          <a:xfrm>
            <a:off x="1377142" y="3153327"/>
            <a:ext cx="4200000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C03E8E-089B-D513-5985-3A5CE3EB99D6}"/>
              </a:ext>
            </a:extLst>
          </p:cNvPr>
          <p:cNvSpPr/>
          <p:nvPr/>
        </p:nvSpPr>
        <p:spPr bwMode="auto">
          <a:xfrm>
            <a:off x="1386666" y="4029668"/>
            <a:ext cx="4685714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92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95331-B5CA-3D63-3159-F303C0F86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0109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6DB38-4675-4212-083F-CBD401FB48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2CA013-1BC4-4E27-367B-C1D81F2939CF}"/>
              </a:ext>
            </a:extLst>
          </p:cNvPr>
          <p:cNvSpPr/>
          <p:nvPr/>
        </p:nvSpPr>
        <p:spPr bwMode="auto">
          <a:xfrm>
            <a:off x="681904" y="1124744"/>
            <a:ext cx="4838032" cy="98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AC8087-3C02-DC01-EE57-37B81F7AA1FE}"/>
              </a:ext>
            </a:extLst>
          </p:cNvPr>
          <p:cNvSpPr/>
          <p:nvPr/>
        </p:nvSpPr>
        <p:spPr bwMode="auto">
          <a:xfrm>
            <a:off x="681904" y="2467245"/>
            <a:ext cx="4766024" cy="923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BF6B1F-F9A3-AFD1-76A4-FD0332B7A07B}"/>
              </a:ext>
            </a:extLst>
          </p:cNvPr>
          <p:cNvSpPr/>
          <p:nvPr/>
        </p:nvSpPr>
        <p:spPr bwMode="auto">
          <a:xfrm>
            <a:off x="681904" y="3752966"/>
            <a:ext cx="4982048" cy="90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2B200D-CD20-6FAC-892E-436F4E5359CF}"/>
              </a:ext>
            </a:extLst>
          </p:cNvPr>
          <p:cNvSpPr/>
          <p:nvPr/>
        </p:nvSpPr>
        <p:spPr bwMode="auto">
          <a:xfrm>
            <a:off x="681904" y="5019639"/>
            <a:ext cx="9086504" cy="466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4CDA6C0-1442-A6E4-4775-E62268AAA1B6}"/>
              </a:ext>
            </a:extLst>
          </p:cNvPr>
          <p:cNvSpPr/>
          <p:nvPr/>
        </p:nvSpPr>
        <p:spPr bwMode="auto">
          <a:xfrm>
            <a:off x="681904" y="5791072"/>
            <a:ext cx="761904" cy="42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31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53E0E-0AB1-1764-6366-5F2DD98D4C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38910-BFA2-507E-F16F-0FB99EB8D7EE}"/>
              </a:ext>
            </a:extLst>
          </p:cNvPr>
          <p:cNvSpPr/>
          <p:nvPr/>
        </p:nvSpPr>
        <p:spPr bwMode="auto">
          <a:xfrm>
            <a:off x="1377142" y="3651256"/>
            <a:ext cx="3926770" cy="857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345ADE-95F5-D6F4-C9D6-203DE7A1B17C}"/>
              </a:ext>
            </a:extLst>
          </p:cNvPr>
          <p:cNvSpPr/>
          <p:nvPr/>
        </p:nvSpPr>
        <p:spPr bwMode="auto">
          <a:xfrm>
            <a:off x="1377142" y="4928910"/>
            <a:ext cx="4152380" cy="94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769DCA-C7CC-A8AB-7268-53A4F1DB4929}"/>
              </a:ext>
            </a:extLst>
          </p:cNvPr>
          <p:cNvSpPr/>
          <p:nvPr/>
        </p:nvSpPr>
        <p:spPr bwMode="auto">
          <a:xfrm>
            <a:off x="1377142" y="6139820"/>
            <a:ext cx="8342857" cy="457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88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</Words>
  <Application>Microsoft Office PowerPoint</Application>
  <PresentationFormat>宽屏</PresentationFormat>
  <Paragraphs>2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2023-07-09T08:05:49Z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