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CC4A69-D26F-4819-87A7-22590DC55D01}" type="datetimeFigureOut">
              <a:rPr lang="zh-CN" altLang="en-US" smtClean="0"/>
              <a:t>2023/7/7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CDAC35-8C3B-49DA-8092-24268C8464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422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DAC35-8C3B-49DA-8092-24268C8464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278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DAC35-8C3B-49DA-8092-24268C84641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304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12" y="3128962"/>
            <a:ext cx="5362575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46CBC-94BF-2A4B-024F-18CC8F6A20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01F076-50D2-A723-7F12-4B0A8FECBE62}"/>
              </a:ext>
            </a:extLst>
          </p:cNvPr>
          <p:cNvSpPr/>
          <p:nvPr/>
        </p:nvSpPr>
        <p:spPr bwMode="auto">
          <a:xfrm>
            <a:off x="8363503" y="4244000"/>
            <a:ext cx="255848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352A78-054A-1209-032D-240C314D87C8}"/>
              </a:ext>
            </a:extLst>
          </p:cNvPr>
          <p:cNvSpPr/>
          <p:nvPr/>
        </p:nvSpPr>
        <p:spPr bwMode="auto">
          <a:xfrm>
            <a:off x="8131640" y="5140000"/>
            <a:ext cx="703586" cy="33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1063D1-FF8F-1B1B-D0F9-CD8740AF0550}"/>
              </a:ext>
            </a:extLst>
          </p:cNvPr>
          <p:cNvSpPr/>
          <p:nvPr/>
        </p:nvSpPr>
        <p:spPr bwMode="auto">
          <a:xfrm>
            <a:off x="8363503" y="6028000"/>
            <a:ext cx="255848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17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56B83-1975-6A4A-4F5E-88E9E113F2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9CE938-62F6-27C2-E19F-768372A107B8}"/>
              </a:ext>
            </a:extLst>
          </p:cNvPr>
          <p:cNvSpPr/>
          <p:nvPr/>
        </p:nvSpPr>
        <p:spPr bwMode="auto">
          <a:xfrm>
            <a:off x="1900952" y="1954727"/>
            <a:ext cx="2034808" cy="381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B6F1E8-9DEE-DF6E-04C1-F1709B9F03EC}"/>
              </a:ext>
            </a:extLst>
          </p:cNvPr>
          <p:cNvSpPr/>
          <p:nvPr/>
        </p:nvSpPr>
        <p:spPr bwMode="auto">
          <a:xfrm>
            <a:off x="6681904" y="1954727"/>
            <a:ext cx="304761" cy="381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35BA3E-D439-B954-88FF-61163B4A386A}"/>
              </a:ext>
            </a:extLst>
          </p:cNvPr>
          <p:cNvSpPr/>
          <p:nvPr/>
        </p:nvSpPr>
        <p:spPr bwMode="auto">
          <a:xfrm>
            <a:off x="1891428" y="3805691"/>
            <a:ext cx="2044332" cy="37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2B5B14-2761-1D51-7EA4-8B9707730C8D}"/>
              </a:ext>
            </a:extLst>
          </p:cNvPr>
          <p:cNvSpPr/>
          <p:nvPr/>
        </p:nvSpPr>
        <p:spPr bwMode="auto">
          <a:xfrm>
            <a:off x="6691428" y="3429000"/>
            <a:ext cx="58095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4D571BB-1020-8F30-54E5-F9B49184ED03}"/>
              </a:ext>
            </a:extLst>
          </p:cNvPr>
          <p:cNvSpPr/>
          <p:nvPr/>
        </p:nvSpPr>
        <p:spPr bwMode="auto">
          <a:xfrm>
            <a:off x="1900952" y="5656654"/>
            <a:ext cx="2034808" cy="381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F9730BE-CA9D-5BE3-4C37-7C4B0C5ADBB6}"/>
              </a:ext>
            </a:extLst>
          </p:cNvPr>
          <p:cNvSpPr/>
          <p:nvPr/>
        </p:nvSpPr>
        <p:spPr bwMode="auto">
          <a:xfrm>
            <a:off x="6681904" y="5656654"/>
            <a:ext cx="304761" cy="381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4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C18408-44D1-A8AB-FD43-2271D156BA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40552D-453C-2FB9-3820-7B5BDF6C6179}"/>
              </a:ext>
            </a:extLst>
          </p:cNvPr>
          <p:cNvSpPr/>
          <p:nvPr/>
        </p:nvSpPr>
        <p:spPr bwMode="auto">
          <a:xfrm>
            <a:off x="2279576" y="5030313"/>
            <a:ext cx="1638026" cy="685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038697-737A-6A16-A415-B13B8792EE5E}"/>
              </a:ext>
            </a:extLst>
          </p:cNvPr>
          <p:cNvSpPr/>
          <p:nvPr/>
        </p:nvSpPr>
        <p:spPr bwMode="auto">
          <a:xfrm>
            <a:off x="5570709" y="5030313"/>
            <a:ext cx="1656184" cy="67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46C5B39-3FAA-AA44-CDF3-6F934D4C3216}"/>
              </a:ext>
            </a:extLst>
          </p:cNvPr>
          <p:cNvSpPr/>
          <p:nvPr/>
        </p:nvSpPr>
        <p:spPr bwMode="auto">
          <a:xfrm>
            <a:off x="2540917" y="5972400"/>
            <a:ext cx="1115343" cy="64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C4E30F5-948C-8004-062E-DDEFB4974F06}"/>
              </a:ext>
            </a:extLst>
          </p:cNvPr>
          <p:cNvSpPr/>
          <p:nvPr/>
        </p:nvSpPr>
        <p:spPr bwMode="auto">
          <a:xfrm>
            <a:off x="5023068" y="6127200"/>
            <a:ext cx="2806349" cy="33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28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5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8B7983-8CEA-4202-801D-F29C179C0E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D15B7A-7962-330C-ECAE-60600FE31234}"/>
              </a:ext>
            </a:extLst>
          </p:cNvPr>
          <p:cNvSpPr/>
          <p:nvPr/>
        </p:nvSpPr>
        <p:spPr bwMode="auto">
          <a:xfrm>
            <a:off x="3215238" y="3823434"/>
            <a:ext cx="2800000" cy="505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6BDE39-C9D8-E3A1-5F28-0981B80FD1B1}"/>
              </a:ext>
            </a:extLst>
          </p:cNvPr>
          <p:cNvSpPr/>
          <p:nvPr/>
        </p:nvSpPr>
        <p:spPr bwMode="auto">
          <a:xfrm>
            <a:off x="3777142" y="5520943"/>
            <a:ext cx="1057142" cy="495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1456A-6212-D5BD-1194-849C26187E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78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06E55C-53B8-B2A5-04B9-2FC01B84B7AB}"/>
              </a:ext>
            </a:extLst>
          </p:cNvPr>
          <p:cNvSpPr/>
          <p:nvPr/>
        </p:nvSpPr>
        <p:spPr bwMode="auto">
          <a:xfrm>
            <a:off x="4583832" y="1085416"/>
            <a:ext cx="725104" cy="903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CF75CF-544C-3E92-121F-F7CC5857B5FF}"/>
              </a:ext>
            </a:extLst>
          </p:cNvPr>
          <p:cNvSpPr/>
          <p:nvPr/>
        </p:nvSpPr>
        <p:spPr bwMode="auto">
          <a:xfrm>
            <a:off x="6960096" y="1279848"/>
            <a:ext cx="1327196" cy="405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C06DE4-779E-2134-F504-C3E58F108915}"/>
              </a:ext>
            </a:extLst>
          </p:cNvPr>
          <p:cNvSpPr/>
          <p:nvPr/>
        </p:nvSpPr>
        <p:spPr bwMode="auto">
          <a:xfrm>
            <a:off x="1731670" y="2308708"/>
            <a:ext cx="258987" cy="315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71028E-025A-67C3-8B5B-25FA89C45D2D}"/>
              </a:ext>
            </a:extLst>
          </p:cNvPr>
          <p:cNvSpPr/>
          <p:nvPr/>
        </p:nvSpPr>
        <p:spPr bwMode="auto">
          <a:xfrm>
            <a:off x="5373683" y="2300607"/>
            <a:ext cx="267080" cy="32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C7664F-81A1-2038-7CDF-23B52EAF7F00}"/>
              </a:ext>
            </a:extLst>
          </p:cNvPr>
          <p:cNvSpPr/>
          <p:nvPr/>
        </p:nvSpPr>
        <p:spPr bwMode="auto">
          <a:xfrm>
            <a:off x="7445583" y="3726430"/>
            <a:ext cx="493694" cy="315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824E27-3585-A216-915C-C0FBAF5C1504}"/>
              </a:ext>
            </a:extLst>
          </p:cNvPr>
          <p:cNvSpPr/>
          <p:nvPr/>
        </p:nvSpPr>
        <p:spPr bwMode="auto">
          <a:xfrm>
            <a:off x="1982564" y="4439341"/>
            <a:ext cx="477508" cy="32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665E02-5B06-5C44-24C5-B301CF4999F1}"/>
              </a:ext>
            </a:extLst>
          </p:cNvPr>
          <p:cNvSpPr/>
          <p:nvPr/>
        </p:nvSpPr>
        <p:spPr bwMode="auto">
          <a:xfrm>
            <a:off x="5430336" y="4439341"/>
            <a:ext cx="267080" cy="32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800C187-3A54-CE30-37D2-E5A698E82471}"/>
              </a:ext>
            </a:extLst>
          </p:cNvPr>
          <p:cNvSpPr/>
          <p:nvPr/>
        </p:nvSpPr>
        <p:spPr bwMode="auto">
          <a:xfrm>
            <a:off x="5308936" y="5152253"/>
            <a:ext cx="477508" cy="315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E412E46-15B8-0D04-77D2-A4F3CF0B79A9}"/>
              </a:ext>
            </a:extLst>
          </p:cNvPr>
          <p:cNvSpPr/>
          <p:nvPr/>
        </p:nvSpPr>
        <p:spPr bwMode="auto">
          <a:xfrm>
            <a:off x="7510330" y="5152253"/>
            <a:ext cx="493695" cy="315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29F7AC1-8F27-A323-25C9-C2A96DBD9F21}"/>
              </a:ext>
            </a:extLst>
          </p:cNvPr>
          <p:cNvSpPr/>
          <p:nvPr/>
        </p:nvSpPr>
        <p:spPr bwMode="auto">
          <a:xfrm>
            <a:off x="3143672" y="5865164"/>
            <a:ext cx="720080" cy="866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A6E9E0-9B28-2DF7-3F54-153E6B5C81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6D3598-20BC-986D-0F52-A8735D0C1B2E}"/>
              </a:ext>
            </a:extLst>
          </p:cNvPr>
          <p:cNvSpPr/>
          <p:nvPr/>
        </p:nvSpPr>
        <p:spPr bwMode="auto">
          <a:xfrm>
            <a:off x="3272380" y="2222205"/>
            <a:ext cx="552380" cy="381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2240A0-01EC-344D-4B75-F8C803091626}"/>
              </a:ext>
            </a:extLst>
          </p:cNvPr>
          <p:cNvSpPr/>
          <p:nvPr/>
        </p:nvSpPr>
        <p:spPr bwMode="auto">
          <a:xfrm>
            <a:off x="5958095" y="2222205"/>
            <a:ext cx="819047" cy="381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733495-13A7-525A-95CE-EFE60A0179F5}"/>
              </a:ext>
            </a:extLst>
          </p:cNvPr>
          <p:cNvSpPr/>
          <p:nvPr/>
        </p:nvSpPr>
        <p:spPr bwMode="auto">
          <a:xfrm>
            <a:off x="8624761" y="3062037"/>
            <a:ext cx="314285" cy="372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33A8ED-1B71-9E04-4EB9-E67244D9C0E4}"/>
              </a:ext>
            </a:extLst>
          </p:cNvPr>
          <p:cNvSpPr/>
          <p:nvPr/>
        </p:nvSpPr>
        <p:spPr bwMode="auto">
          <a:xfrm>
            <a:off x="3786666" y="3348344"/>
            <a:ext cx="314285" cy="372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8664A0-DB2D-F5DE-7745-8270D3A9AB32}"/>
              </a:ext>
            </a:extLst>
          </p:cNvPr>
          <p:cNvSpPr/>
          <p:nvPr/>
        </p:nvSpPr>
        <p:spPr bwMode="auto">
          <a:xfrm>
            <a:off x="6196190" y="3348344"/>
            <a:ext cx="304761" cy="381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650C6A-DA61-480C-F7EC-3CAA817286CC}"/>
              </a:ext>
            </a:extLst>
          </p:cNvPr>
          <p:cNvSpPr/>
          <p:nvPr/>
        </p:nvSpPr>
        <p:spPr bwMode="auto">
          <a:xfrm>
            <a:off x="8624761" y="3653737"/>
            <a:ext cx="304761" cy="381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CA3E0D-36FC-0F35-9155-95E8F867EC2B}"/>
              </a:ext>
            </a:extLst>
          </p:cNvPr>
          <p:cNvSpPr/>
          <p:nvPr/>
        </p:nvSpPr>
        <p:spPr bwMode="auto">
          <a:xfrm>
            <a:off x="8624761" y="4493570"/>
            <a:ext cx="314285" cy="372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225281-4F49-0AF8-FA83-2F0646F7FBAF}"/>
              </a:ext>
            </a:extLst>
          </p:cNvPr>
          <p:cNvSpPr/>
          <p:nvPr/>
        </p:nvSpPr>
        <p:spPr bwMode="auto">
          <a:xfrm>
            <a:off x="3786666" y="4779876"/>
            <a:ext cx="314285" cy="381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ABCB981-1A4B-6D8B-D5C3-2328AE521CC6}"/>
              </a:ext>
            </a:extLst>
          </p:cNvPr>
          <p:cNvSpPr/>
          <p:nvPr/>
        </p:nvSpPr>
        <p:spPr bwMode="auto">
          <a:xfrm>
            <a:off x="6196190" y="4779876"/>
            <a:ext cx="304761" cy="381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1E99B6-2C01-EB7F-8CED-3010D766D36C}"/>
              </a:ext>
            </a:extLst>
          </p:cNvPr>
          <p:cNvSpPr/>
          <p:nvPr/>
        </p:nvSpPr>
        <p:spPr bwMode="auto">
          <a:xfrm>
            <a:off x="8624761" y="5085270"/>
            <a:ext cx="304761" cy="381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19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8375FE-1BA8-61E2-52E6-DA4DEA0C47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4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FB5A72-F938-EEED-DE00-D341AA7DDA14}"/>
              </a:ext>
            </a:extLst>
          </p:cNvPr>
          <p:cNvSpPr/>
          <p:nvPr/>
        </p:nvSpPr>
        <p:spPr bwMode="auto">
          <a:xfrm>
            <a:off x="8958095" y="2307421"/>
            <a:ext cx="819047" cy="381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4E2B17-BC7F-238F-E84D-40368A41EA70}"/>
              </a:ext>
            </a:extLst>
          </p:cNvPr>
          <p:cNvSpPr/>
          <p:nvPr/>
        </p:nvSpPr>
        <p:spPr bwMode="auto">
          <a:xfrm>
            <a:off x="3575720" y="3146828"/>
            <a:ext cx="1008112" cy="1074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F1C6F8-0BAE-1D55-2F03-F94DCB1A4EF9}"/>
              </a:ext>
            </a:extLst>
          </p:cNvPr>
          <p:cNvSpPr/>
          <p:nvPr/>
        </p:nvSpPr>
        <p:spPr bwMode="auto">
          <a:xfrm>
            <a:off x="8760296" y="4587174"/>
            <a:ext cx="648072" cy="1039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F02F86-83C3-D468-DBD9-553BF6654E57}"/>
              </a:ext>
            </a:extLst>
          </p:cNvPr>
          <p:cNvSpPr/>
          <p:nvPr/>
        </p:nvSpPr>
        <p:spPr bwMode="auto">
          <a:xfrm>
            <a:off x="4853333" y="4873337"/>
            <a:ext cx="847619" cy="381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24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6CB65A-E34B-5910-DFBE-2B3D2639CF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8CF04B-D7FE-6C72-8B0D-AB24E22A1037}"/>
              </a:ext>
            </a:extLst>
          </p:cNvPr>
          <p:cNvSpPr/>
          <p:nvPr/>
        </p:nvSpPr>
        <p:spPr bwMode="auto">
          <a:xfrm>
            <a:off x="6816080" y="3717033"/>
            <a:ext cx="201622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297841-6484-0D10-E9F6-123E983C43F2}"/>
              </a:ext>
            </a:extLst>
          </p:cNvPr>
          <p:cNvSpPr/>
          <p:nvPr/>
        </p:nvSpPr>
        <p:spPr bwMode="auto">
          <a:xfrm>
            <a:off x="1767619" y="4023014"/>
            <a:ext cx="1857142" cy="343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F3C8E08-5E08-CDA6-D08C-E822CFBD876D}"/>
              </a:ext>
            </a:extLst>
          </p:cNvPr>
          <p:cNvSpPr/>
          <p:nvPr/>
        </p:nvSpPr>
        <p:spPr bwMode="auto">
          <a:xfrm>
            <a:off x="6824658" y="5013176"/>
            <a:ext cx="999534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69F0CBB-CD41-72A9-2E4B-F18602DB8D68}"/>
              </a:ext>
            </a:extLst>
          </p:cNvPr>
          <p:cNvSpPr/>
          <p:nvPr/>
        </p:nvSpPr>
        <p:spPr bwMode="auto">
          <a:xfrm>
            <a:off x="1767619" y="5319695"/>
            <a:ext cx="1161904" cy="352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25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B1D312-AB4B-AD00-4219-BC80C51806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DE613D-030B-6D79-DD08-3D67F0E2E58E}"/>
              </a:ext>
            </a:extLst>
          </p:cNvPr>
          <p:cNvSpPr/>
          <p:nvPr/>
        </p:nvSpPr>
        <p:spPr bwMode="auto">
          <a:xfrm>
            <a:off x="720000" y="2564904"/>
            <a:ext cx="1919616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98E9DA-5D44-33D2-AD16-E5C3D900389D}"/>
              </a:ext>
            </a:extLst>
          </p:cNvPr>
          <p:cNvSpPr/>
          <p:nvPr/>
        </p:nvSpPr>
        <p:spPr bwMode="auto">
          <a:xfrm>
            <a:off x="623392" y="3861048"/>
            <a:ext cx="1224136" cy="1012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93FDC8-4B09-F6DA-2DDE-2A4BD7BD5D67}"/>
              </a:ext>
            </a:extLst>
          </p:cNvPr>
          <p:cNvSpPr/>
          <p:nvPr/>
        </p:nvSpPr>
        <p:spPr bwMode="auto">
          <a:xfrm>
            <a:off x="5815238" y="2860881"/>
            <a:ext cx="2323809" cy="362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B25B108-772A-2A6E-D026-D4C1CFC992EF}"/>
              </a:ext>
            </a:extLst>
          </p:cNvPr>
          <p:cNvSpPr/>
          <p:nvPr/>
        </p:nvSpPr>
        <p:spPr bwMode="auto">
          <a:xfrm>
            <a:off x="5815238" y="4149080"/>
            <a:ext cx="1288874" cy="362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11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9143B5-BACE-43AD-FA88-57FCD4690A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6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288294-88D8-CFFD-3DC4-0B0447E3C14A}"/>
              </a:ext>
            </a:extLst>
          </p:cNvPr>
          <p:cNvSpPr/>
          <p:nvPr/>
        </p:nvSpPr>
        <p:spPr bwMode="auto">
          <a:xfrm>
            <a:off x="3734708" y="2833350"/>
            <a:ext cx="536359" cy="361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65F73A-3501-5F87-24FF-1F1BAD5DE045}"/>
              </a:ext>
            </a:extLst>
          </p:cNvPr>
          <p:cNvSpPr/>
          <p:nvPr/>
        </p:nvSpPr>
        <p:spPr bwMode="auto">
          <a:xfrm>
            <a:off x="5732184" y="2833350"/>
            <a:ext cx="545606" cy="370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40458F-F8DA-A5E9-14AF-DC89D686AFFB}"/>
              </a:ext>
            </a:extLst>
          </p:cNvPr>
          <p:cNvSpPr/>
          <p:nvPr/>
        </p:nvSpPr>
        <p:spPr bwMode="auto">
          <a:xfrm>
            <a:off x="3762452" y="3592707"/>
            <a:ext cx="1325436" cy="1132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DBA736-6123-B115-EF61-D8B1BA501E4D}"/>
              </a:ext>
            </a:extLst>
          </p:cNvPr>
          <p:cNvSpPr/>
          <p:nvPr/>
        </p:nvSpPr>
        <p:spPr bwMode="auto">
          <a:xfrm>
            <a:off x="3762451" y="5963382"/>
            <a:ext cx="536359" cy="370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1F3FAC-39A7-645C-B5E6-FF5E1EA0B0E2}"/>
              </a:ext>
            </a:extLst>
          </p:cNvPr>
          <p:cNvSpPr/>
          <p:nvPr/>
        </p:nvSpPr>
        <p:spPr bwMode="auto">
          <a:xfrm>
            <a:off x="5824659" y="5963382"/>
            <a:ext cx="536359" cy="361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3D18E08-AB32-7609-ED0C-1D59E17A4403}"/>
              </a:ext>
            </a:extLst>
          </p:cNvPr>
          <p:cNvSpPr/>
          <p:nvPr/>
        </p:nvSpPr>
        <p:spPr bwMode="auto">
          <a:xfrm>
            <a:off x="9192344" y="5661248"/>
            <a:ext cx="936104" cy="95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81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2DEAF-9A0C-0CE9-3F9D-A1FD5AF29C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FE7BFE-62C4-D69F-F902-AC5FFBB01B94}"/>
              </a:ext>
            </a:extLst>
          </p:cNvPr>
          <p:cNvSpPr/>
          <p:nvPr/>
        </p:nvSpPr>
        <p:spPr bwMode="auto">
          <a:xfrm>
            <a:off x="8967619" y="1258309"/>
            <a:ext cx="561904" cy="372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C07856-60E3-A229-3BFF-02629DB63A0C}"/>
              </a:ext>
            </a:extLst>
          </p:cNvPr>
          <p:cNvSpPr/>
          <p:nvPr/>
        </p:nvSpPr>
        <p:spPr bwMode="auto">
          <a:xfrm>
            <a:off x="2567619" y="2327199"/>
            <a:ext cx="561904" cy="381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0CF970-506A-95EF-BCBD-2A80240CBC58}"/>
              </a:ext>
            </a:extLst>
          </p:cNvPr>
          <p:cNvSpPr/>
          <p:nvPr/>
        </p:nvSpPr>
        <p:spPr bwMode="auto">
          <a:xfrm>
            <a:off x="6312024" y="1916833"/>
            <a:ext cx="1008112" cy="1087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06B121-3163-0AE2-EB72-96C4821EFFFB}"/>
              </a:ext>
            </a:extLst>
          </p:cNvPr>
          <p:cNvSpPr/>
          <p:nvPr/>
        </p:nvSpPr>
        <p:spPr bwMode="auto">
          <a:xfrm>
            <a:off x="8967619" y="3405632"/>
            <a:ext cx="552381" cy="381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A700DD-1B56-E047-5301-BCACEEFA342E}"/>
              </a:ext>
            </a:extLst>
          </p:cNvPr>
          <p:cNvSpPr/>
          <p:nvPr/>
        </p:nvSpPr>
        <p:spPr bwMode="auto">
          <a:xfrm>
            <a:off x="2567619" y="4474521"/>
            <a:ext cx="561904" cy="381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7C92B87-9790-F341-AF94-0D01DD3AB849}"/>
              </a:ext>
            </a:extLst>
          </p:cNvPr>
          <p:cNvSpPr/>
          <p:nvPr/>
        </p:nvSpPr>
        <p:spPr bwMode="auto">
          <a:xfrm>
            <a:off x="6312024" y="4077072"/>
            <a:ext cx="1008112" cy="1084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53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</Words>
  <Application>Microsoft Office PowerPoint</Application>
  <PresentationFormat>宽屏</PresentationFormat>
  <Paragraphs>2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2023-07-06T16:15:16Z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