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3138487"/>
            <a:ext cx="658177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C78DC-A3C7-72B6-EAD0-0FEBBB008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D72B0B-A0C1-371A-C359-073DA803C0D5}"/>
              </a:ext>
            </a:extLst>
          </p:cNvPr>
          <p:cNvSpPr/>
          <p:nvPr/>
        </p:nvSpPr>
        <p:spPr bwMode="auto">
          <a:xfrm>
            <a:off x="1415480" y="4581128"/>
            <a:ext cx="316835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4323B8-E233-F7A4-6849-71F65819773A}"/>
              </a:ext>
            </a:extLst>
          </p:cNvPr>
          <p:cNvSpPr/>
          <p:nvPr/>
        </p:nvSpPr>
        <p:spPr bwMode="auto">
          <a:xfrm>
            <a:off x="5294186" y="4581128"/>
            <a:ext cx="332209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DD69170-CA0F-A81D-14A0-A5C70EB03537}"/>
              </a:ext>
            </a:extLst>
          </p:cNvPr>
          <p:cNvSpPr/>
          <p:nvPr/>
        </p:nvSpPr>
        <p:spPr bwMode="auto">
          <a:xfrm>
            <a:off x="1583492" y="5802171"/>
            <a:ext cx="8157944" cy="73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9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063BE-54CF-BD54-7E15-21C9598AC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C22B6B-4B12-17F7-867D-425C4FDC1378}"/>
              </a:ext>
            </a:extLst>
          </p:cNvPr>
          <p:cNvSpPr/>
          <p:nvPr/>
        </p:nvSpPr>
        <p:spPr bwMode="auto">
          <a:xfrm>
            <a:off x="1463843" y="4797152"/>
            <a:ext cx="163879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918C27-03DA-102A-5799-AE9453A0A4AB}"/>
              </a:ext>
            </a:extLst>
          </p:cNvPr>
          <p:cNvSpPr/>
          <p:nvPr/>
        </p:nvSpPr>
        <p:spPr bwMode="auto">
          <a:xfrm>
            <a:off x="3102640" y="4797152"/>
            <a:ext cx="1337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9A392C-1F60-B7E8-E05B-3CCF84F636BC}"/>
              </a:ext>
            </a:extLst>
          </p:cNvPr>
          <p:cNvSpPr/>
          <p:nvPr/>
        </p:nvSpPr>
        <p:spPr bwMode="auto">
          <a:xfrm>
            <a:off x="4439816" y="4797152"/>
            <a:ext cx="18002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C10E13-1296-99A5-AEA2-7E962ED174CF}"/>
              </a:ext>
            </a:extLst>
          </p:cNvPr>
          <p:cNvSpPr/>
          <p:nvPr/>
        </p:nvSpPr>
        <p:spPr bwMode="auto">
          <a:xfrm>
            <a:off x="1491631" y="5805264"/>
            <a:ext cx="3586247" cy="713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0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F0BF6-0826-AADE-50AE-1C2188CDE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7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328361"/>
            <a:ext cx="5936153" cy="1268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D966E-7555-2557-3AA6-5B5E02811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00C48-56AE-B0D5-8758-C516FF6CCF2A}"/>
              </a:ext>
            </a:extLst>
          </p:cNvPr>
          <p:cNvSpPr/>
          <p:nvPr/>
        </p:nvSpPr>
        <p:spPr bwMode="auto">
          <a:xfrm>
            <a:off x="4577142" y="1200959"/>
            <a:ext cx="304761" cy="38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F8CE3-1F18-C651-CE3D-B2DD8DD837BF}"/>
              </a:ext>
            </a:extLst>
          </p:cNvPr>
          <p:cNvSpPr/>
          <p:nvPr/>
        </p:nvSpPr>
        <p:spPr bwMode="auto">
          <a:xfrm>
            <a:off x="6996190" y="1496698"/>
            <a:ext cx="304761" cy="38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5678F-4D0A-10BE-4D73-FE66CD8BEF33}"/>
              </a:ext>
            </a:extLst>
          </p:cNvPr>
          <p:cNvSpPr/>
          <p:nvPr/>
        </p:nvSpPr>
        <p:spPr bwMode="auto">
          <a:xfrm>
            <a:off x="4596190" y="1801978"/>
            <a:ext cx="266666" cy="372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3051B6-57D2-62AE-0B34-8DC4B993C7F5}"/>
              </a:ext>
            </a:extLst>
          </p:cNvPr>
          <p:cNvSpPr/>
          <p:nvPr/>
        </p:nvSpPr>
        <p:spPr bwMode="auto">
          <a:xfrm>
            <a:off x="4700952" y="2679656"/>
            <a:ext cx="552380" cy="38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A1A6BD-561B-D939-8854-30564356A78F}"/>
              </a:ext>
            </a:extLst>
          </p:cNvPr>
          <p:cNvSpPr/>
          <p:nvPr/>
        </p:nvSpPr>
        <p:spPr bwMode="auto">
          <a:xfrm>
            <a:off x="7367619" y="2975395"/>
            <a:ext cx="314285" cy="381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6A5A6D-5452-EB43-A4D8-ABD27885F959}"/>
              </a:ext>
            </a:extLst>
          </p:cNvPr>
          <p:cNvSpPr/>
          <p:nvPr/>
        </p:nvSpPr>
        <p:spPr bwMode="auto">
          <a:xfrm>
            <a:off x="4815238" y="3290215"/>
            <a:ext cx="304761" cy="372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936548-3EA2-DDFC-528E-70E5936B5423}"/>
              </a:ext>
            </a:extLst>
          </p:cNvPr>
          <p:cNvSpPr/>
          <p:nvPr/>
        </p:nvSpPr>
        <p:spPr bwMode="auto">
          <a:xfrm>
            <a:off x="4729523" y="5398550"/>
            <a:ext cx="1009523" cy="467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12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74FA1-AE68-4CFD-9DE6-75DDB968D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6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F9502-2B53-23CE-88D2-EA154F9934ED}"/>
              </a:ext>
            </a:extLst>
          </p:cNvPr>
          <p:cNvSpPr/>
          <p:nvPr/>
        </p:nvSpPr>
        <p:spPr bwMode="auto">
          <a:xfrm>
            <a:off x="5037584" y="1222434"/>
            <a:ext cx="914399" cy="98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39A8B6-AF49-E8BE-7C10-E746A854E703}"/>
              </a:ext>
            </a:extLst>
          </p:cNvPr>
          <p:cNvSpPr/>
          <p:nvPr/>
        </p:nvSpPr>
        <p:spPr bwMode="auto">
          <a:xfrm>
            <a:off x="9318107" y="1509971"/>
            <a:ext cx="296486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8CC271-0FA3-122F-1DCD-21A605D90E02}"/>
              </a:ext>
            </a:extLst>
          </p:cNvPr>
          <p:cNvSpPr/>
          <p:nvPr/>
        </p:nvSpPr>
        <p:spPr bwMode="auto">
          <a:xfrm>
            <a:off x="4727848" y="5544752"/>
            <a:ext cx="936104" cy="1052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16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AAAE7-84E1-4047-6E59-FABA169AD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A8C65F-B2C9-20AC-09D3-5D100F1C5E4E}"/>
              </a:ext>
            </a:extLst>
          </p:cNvPr>
          <p:cNvSpPr/>
          <p:nvPr/>
        </p:nvSpPr>
        <p:spPr bwMode="auto">
          <a:xfrm>
            <a:off x="1664076" y="3717032"/>
            <a:ext cx="183963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344C13-1E2A-0F37-BACE-94FF31C76F44}"/>
              </a:ext>
            </a:extLst>
          </p:cNvPr>
          <p:cNvSpPr/>
          <p:nvPr/>
        </p:nvSpPr>
        <p:spPr bwMode="auto">
          <a:xfrm>
            <a:off x="1487488" y="5473034"/>
            <a:ext cx="1224136" cy="9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1C3D8B-AC2D-3981-7864-B4BD7BD3CD48}"/>
              </a:ext>
            </a:extLst>
          </p:cNvPr>
          <p:cNvSpPr/>
          <p:nvPr/>
        </p:nvSpPr>
        <p:spPr bwMode="auto">
          <a:xfrm>
            <a:off x="4447786" y="3429001"/>
            <a:ext cx="1936245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2650390-5506-902D-2880-36A5B2F4003F}"/>
              </a:ext>
            </a:extLst>
          </p:cNvPr>
          <p:cNvSpPr/>
          <p:nvPr/>
        </p:nvSpPr>
        <p:spPr bwMode="auto">
          <a:xfrm>
            <a:off x="4447786" y="5473034"/>
            <a:ext cx="928134" cy="9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65DD4C7-5E4C-2523-E34D-B93C3EAD0CFC}"/>
              </a:ext>
            </a:extLst>
          </p:cNvPr>
          <p:cNvSpPr/>
          <p:nvPr/>
        </p:nvSpPr>
        <p:spPr bwMode="auto">
          <a:xfrm>
            <a:off x="7252116" y="3429001"/>
            <a:ext cx="2156252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966AFF5-3EB0-3D24-6D9C-66003EB61994}"/>
              </a:ext>
            </a:extLst>
          </p:cNvPr>
          <p:cNvSpPr/>
          <p:nvPr/>
        </p:nvSpPr>
        <p:spPr bwMode="auto">
          <a:xfrm>
            <a:off x="7248128" y="5473034"/>
            <a:ext cx="1203167" cy="9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9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26" grpId="0" animBg="1"/>
      <p:bldP spid="3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25F9F-4108-DC65-C657-211E59B89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C9C26F-80F9-6207-B8EF-294360E026C7}"/>
              </a:ext>
            </a:extLst>
          </p:cNvPr>
          <p:cNvSpPr/>
          <p:nvPr/>
        </p:nvSpPr>
        <p:spPr bwMode="auto">
          <a:xfrm>
            <a:off x="720000" y="2420888"/>
            <a:ext cx="2279656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47732E-7A2E-B44D-045E-1968D890843F}"/>
              </a:ext>
            </a:extLst>
          </p:cNvPr>
          <p:cNvSpPr/>
          <p:nvPr/>
        </p:nvSpPr>
        <p:spPr bwMode="auto">
          <a:xfrm>
            <a:off x="720000" y="4777020"/>
            <a:ext cx="1127528" cy="96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E8ECB1-EC5B-D238-C1ED-CEA38A88A2BC}"/>
              </a:ext>
            </a:extLst>
          </p:cNvPr>
          <p:cNvSpPr/>
          <p:nvPr/>
        </p:nvSpPr>
        <p:spPr bwMode="auto">
          <a:xfrm>
            <a:off x="3721078" y="2420888"/>
            <a:ext cx="2230906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DDCDA1D-0582-662E-D710-1F13E94E61D8}"/>
              </a:ext>
            </a:extLst>
          </p:cNvPr>
          <p:cNvSpPr/>
          <p:nvPr/>
        </p:nvSpPr>
        <p:spPr bwMode="auto">
          <a:xfrm>
            <a:off x="3721078" y="4631027"/>
            <a:ext cx="1150786" cy="130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01FAA2A-5F12-C58B-EE7F-50917CE165AE}"/>
              </a:ext>
            </a:extLst>
          </p:cNvPr>
          <p:cNvSpPr/>
          <p:nvPr/>
        </p:nvSpPr>
        <p:spPr bwMode="auto">
          <a:xfrm>
            <a:off x="6888088" y="2420888"/>
            <a:ext cx="2376264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A9EF56E9-F859-26FB-6E0F-4DB6FB27CD5D}"/>
              </a:ext>
            </a:extLst>
          </p:cNvPr>
          <p:cNvSpPr/>
          <p:nvPr/>
        </p:nvSpPr>
        <p:spPr bwMode="auto">
          <a:xfrm>
            <a:off x="6888088" y="5013176"/>
            <a:ext cx="984854" cy="457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04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24" grpId="0" animBg="1"/>
      <p:bldP spid="25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F1C45-D9BC-E38A-D00D-E3D10BCCB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95A6F-E804-3C96-EB9A-5D0BD0BC05DB}"/>
              </a:ext>
            </a:extLst>
          </p:cNvPr>
          <p:cNvSpPr/>
          <p:nvPr/>
        </p:nvSpPr>
        <p:spPr bwMode="auto">
          <a:xfrm>
            <a:off x="3424761" y="2745450"/>
            <a:ext cx="552380" cy="409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11BC2F-86E2-1A3D-8D01-CE6306006FC6}"/>
              </a:ext>
            </a:extLst>
          </p:cNvPr>
          <p:cNvSpPr/>
          <p:nvPr/>
        </p:nvSpPr>
        <p:spPr bwMode="auto">
          <a:xfrm>
            <a:off x="8196190" y="2745450"/>
            <a:ext cx="542856" cy="409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EB55D-BC4A-67E2-3710-1778F5AFF99F}"/>
              </a:ext>
            </a:extLst>
          </p:cNvPr>
          <p:cNvSpPr/>
          <p:nvPr/>
        </p:nvSpPr>
        <p:spPr bwMode="auto">
          <a:xfrm>
            <a:off x="3424761" y="4242395"/>
            <a:ext cx="552380" cy="40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A683C8-78A7-1286-271F-C54167BB9418}"/>
              </a:ext>
            </a:extLst>
          </p:cNvPr>
          <p:cNvSpPr/>
          <p:nvPr/>
        </p:nvSpPr>
        <p:spPr bwMode="auto">
          <a:xfrm>
            <a:off x="7881904" y="4242395"/>
            <a:ext cx="561904" cy="409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6DEFE0-631F-71FC-3248-B98214B15260}"/>
              </a:ext>
            </a:extLst>
          </p:cNvPr>
          <p:cNvSpPr/>
          <p:nvPr/>
        </p:nvSpPr>
        <p:spPr bwMode="auto">
          <a:xfrm>
            <a:off x="3396190" y="5853754"/>
            <a:ext cx="476190" cy="239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941D85-687A-7EC0-42AC-7926AFE405CD}"/>
              </a:ext>
            </a:extLst>
          </p:cNvPr>
          <p:cNvSpPr/>
          <p:nvPr/>
        </p:nvSpPr>
        <p:spPr bwMode="auto">
          <a:xfrm>
            <a:off x="8024761" y="5853755"/>
            <a:ext cx="476191" cy="239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8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BD1A8-6AFE-1FDD-A01B-787D0369F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B6223-D153-6444-FFF4-0A8549E36036}"/>
              </a:ext>
            </a:extLst>
          </p:cNvPr>
          <p:cNvSpPr/>
          <p:nvPr/>
        </p:nvSpPr>
        <p:spPr bwMode="auto">
          <a:xfrm>
            <a:off x="4596190" y="2059298"/>
            <a:ext cx="1095238" cy="48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D1F7A-97DF-0CA0-60F7-7C70EDC315A4}"/>
              </a:ext>
            </a:extLst>
          </p:cNvPr>
          <p:cNvSpPr/>
          <p:nvPr/>
        </p:nvSpPr>
        <p:spPr bwMode="auto">
          <a:xfrm>
            <a:off x="5139047" y="2965380"/>
            <a:ext cx="1095238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F67D3E-2198-63D4-D032-F706B73DADC7}"/>
              </a:ext>
            </a:extLst>
          </p:cNvPr>
          <p:cNvSpPr/>
          <p:nvPr/>
        </p:nvSpPr>
        <p:spPr bwMode="auto">
          <a:xfrm>
            <a:off x="5643809" y="3852387"/>
            <a:ext cx="1076190" cy="5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5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1AE27-8F28-EFA5-9495-3344FB5B0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13A552-F456-0895-2FE7-F78CAE2DC113}"/>
              </a:ext>
            </a:extLst>
          </p:cNvPr>
          <p:cNvSpPr/>
          <p:nvPr/>
        </p:nvSpPr>
        <p:spPr bwMode="auto">
          <a:xfrm>
            <a:off x="1720000" y="4149080"/>
            <a:ext cx="139047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BA10EBB-1644-8524-71E9-0FD7030916B4}"/>
              </a:ext>
            </a:extLst>
          </p:cNvPr>
          <p:cNvSpPr/>
          <p:nvPr/>
        </p:nvSpPr>
        <p:spPr bwMode="auto">
          <a:xfrm>
            <a:off x="3110477" y="4149080"/>
            <a:ext cx="183339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508F5C0-D649-45B5-F0B8-CBA78F8A8BCD}"/>
              </a:ext>
            </a:extLst>
          </p:cNvPr>
          <p:cNvSpPr/>
          <p:nvPr/>
        </p:nvSpPr>
        <p:spPr bwMode="auto">
          <a:xfrm>
            <a:off x="4943873" y="4149080"/>
            <a:ext cx="2808311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B704EBA-72FC-AFD7-197C-F0589075B6AE}"/>
              </a:ext>
            </a:extLst>
          </p:cNvPr>
          <p:cNvSpPr/>
          <p:nvPr/>
        </p:nvSpPr>
        <p:spPr bwMode="auto">
          <a:xfrm>
            <a:off x="1720000" y="5445224"/>
            <a:ext cx="4664032" cy="901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9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2023-07-06T16:28:33Z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