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7EBD0-C1F3-4D89-B85B-E95A3D4EAD8D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230A0-D808-4F21-B677-C3CAE9945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330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230A0-D808-4F21-B677-C3CAE994553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77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3128962"/>
            <a:ext cx="921067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92554-5E2B-666C-60A3-669A327947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4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17512D-2A0D-2D85-B7E6-FB3F56DBE71B}"/>
              </a:ext>
            </a:extLst>
          </p:cNvPr>
          <p:cNvSpPr/>
          <p:nvPr/>
        </p:nvSpPr>
        <p:spPr bwMode="auto">
          <a:xfrm>
            <a:off x="5667672" y="5832845"/>
            <a:ext cx="1868488" cy="76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DDFC5B-FCD5-F9C6-B5F2-C6311B7F92E9}"/>
              </a:ext>
            </a:extLst>
          </p:cNvPr>
          <p:cNvSpPr/>
          <p:nvPr/>
        </p:nvSpPr>
        <p:spPr bwMode="auto">
          <a:xfrm>
            <a:off x="1828494" y="5832845"/>
            <a:ext cx="1747226" cy="76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5DF1D-8151-CB84-A874-8B0722BD3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20CDA-0DF1-4E0C-F8F4-05ABCA192E55}"/>
              </a:ext>
            </a:extLst>
          </p:cNvPr>
          <p:cNvSpPr/>
          <p:nvPr/>
        </p:nvSpPr>
        <p:spPr bwMode="auto">
          <a:xfrm>
            <a:off x="9081904" y="2278953"/>
            <a:ext cx="314284" cy="38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487DD8-A7D7-3584-DE2B-ACD3B27E58CE}"/>
              </a:ext>
            </a:extLst>
          </p:cNvPr>
          <p:cNvSpPr/>
          <p:nvPr/>
        </p:nvSpPr>
        <p:spPr bwMode="auto">
          <a:xfrm>
            <a:off x="9091428" y="2879961"/>
            <a:ext cx="314285" cy="372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F7D85E-01A2-4AAD-94B8-2DF0462AA84B}"/>
              </a:ext>
            </a:extLst>
          </p:cNvPr>
          <p:cNvSpPr/>
          <p:nvPr/>
        </p:nvSpPr>
        <p:spPr bwMode="auto">
          <a:xfrm>
            <a:off x="8262857" y="4081976"/>
            <a:ext cx="590476" cy="38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8F11A1-A27E-2FCF-3A91-34F2928ED1EF}"/>
              </a:ext>
            </a:extLst>
          </p:cNvPr>
          <p:cNvSpPr/>
          <p:nvPr/>
        </p:nvSpPr>
        <p:spPr bwMode="auto">
          <a:xfrm>
            <a:off x="10056440" y="3717032"/>
            <a:ext cx="648071" cy="105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11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62AF3-62FA-8D85-D7B9-45FDBF545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1505A-D69A-EEEA-E537-3C2A3C2D0722}"/>
              </a:ext>
            </a:extLst>
          </p:cNvPr>
          <p:cNvSpPr/>
          <p:nvPr/>
        </p:nvSpPr>
        <p:spPr bwMode="auto">
          <a:xfrm>
            <a:off x="8081904" y="1391762"/>
            <a:ext cx="314285" cy="38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1657C9-632B-D477-0007-48864F4D7150}"/>
              </a:ext>
            </a:extLst>
          </p:cNvPr>
          <p:cNvSpPr/>
          <p:nvPr/>
        </p:nvSpPr>
        <p:spPr bwMode="auto">
          <a:xfrm>
            <a:off x="8081904" y="1992786"/>
            <a:ext cx="304762" cy="38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524BA8-E718-363B-68D8-713D828D4422}"/>
              </a:ext>
            </a:extLst>
          </p:cNvPr>
          <p:cNvSpPr/>
          <p:nvPr/>
        </p:nvSpPr>
        <p:spPr bwMode="auto">
          <a:xfrm>
            <a:off x="7262857" y="3194833"/>
            <a:ext cx="580952" cy="38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F824FB-8674-9C63-D934-B844518B4A86}"/>
              </a:ext>
            </a:extLst>
          </p:cNvPr>
          <p:cNvSpPr/>
          <p:nvPr/>
        </p:nvSpPr>
        <p:spPr bwMode="auto">
          <a:xfrm>
            <a:off x="9048328" y="2852936"/>
            <a:ext cx="648071" cy="102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37ADAC-4A12-02DA-23C2-051E96854F05}"/>
              </a:ext>
            </a:extLst>
          </p:cNvPr>
          <p:cNvSpPr/>
          <p:nvPr/>
        </p:nvSpPr>
        <p:spPr bwMode="auto">
          <a:xfrm>
            <a:off x="3948571" y="5322267"/>
            <a:ext cx="514285" cy="45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66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3F403-6B2F-2496-C6FA-9592890D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6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755B2-CE98-2611-6374-A59ED0E41A15}"/>
              </a:ext>
            </a:extLst>
          </p:cNvPr>
          <p:cNvSpPr/>
          <p:nvPr/>
        </p:nvSpPr>
        <p:spPr bwMode="auto">
          <a:xfrm>
            <a:off x="3343680" y="2333454"/>
            <a:ext cx="455967" cy="29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D6CB18-3173-ABEA-24C2-B8E3E0840DA1}"/>
              </a:ext>
            </a:extLst>
          </p:cNvPr>
          <p:cNvSpPr/>
          <p:nvPr/>
        </p:nvSpPr>
        <p:spPr bwMode="auto">
          <a:xfrm>
            <a:off x="2855641" y="3212976"/>
            <a:ext cx="2992122" cy="930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C0285C-A15E-0C07-F26A-30EFC955009D}"/>
              </a:ext>
            </a:extLst>
          </p:cNvPr>
          <p:cNvSpPr/>
          <p:nvPr/>
        </p:nvSpPr>
        <p:spPr bwMode="auto">
          <a:xfrm>
            <a:off x="3343680" y="4697298"/>
            <a:ext cx="455967" cy="29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E3F8C3-6835-01C3-967A-FD169A54B8E8}"/>
              </a:ext>
            </a:extLst>
          </p:cNvPr>
          <p:cNvSpPr/>
          <p:nvPr/>
        </p:nvSpPr>
        <p:spPr bwMode="auto">
          <a:xfrm>
            <a:off x="2927648" y="5550078"/>
            <a:ext cx="3548004" cy="97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67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8A6D7-DA51-55D0-D0A6-4E262A1016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5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36992-CDB5-C57C-8698-152FF6DE1695}"/>
              </a:ext>
            </a:extLst>
          </p:cNvPr>
          <p:cNvSpPr/>
          <p:nvPr/>
        </p:nvSpPr>
        <p:spPr bwMode="auto">
          <a:xfrm>
            <a:off x="4055233" y="1381434"/>
            <a:ext cx="557420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E424C5-6DB7-7456-C070-37EA9ACA6C54}"/>
              </a:ext>
            </a:extLst>
          </p:cNvPr>
          <p:cNvSpPr/>
          <p:nvPr/>
        </p:nvSpPr>
        <p:spPr bwMode="auto">
          <a:xfrm>
            <a:off x="2578068" y="2572516"/>
            <a:ext cx="5534156" cy="1072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7F361E-631B-DAB8-3793-EE65CB8CD03C}"/>
              </a:ext>
            </a:extLst>
          </p:cNvPr>
          <p:cNvSpPr/>
          <p:nvPr/>
        </p:nvSpPr>
        <p:spPr bwMode="auto">
          <a:xfrm>
            <a:off x="4157427" y="4331224"/>
            <a:ext cx="826840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77D854-16F0-A6DE-8EF4-BC750CD90B99}"/>
              </a:ext>
            </a:extLst>
          </p:cNvPr>
          <p:cNvSpPr/>
          <p:nvPr/>
        </p:nvSpPr>
        <p:spPr bwMode="auto">
          <a:xfrm>
            <a:off x="2578068" y="5513001"/>
            <a:ext cx="6038212" cy="95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93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0A5FE-F8F2-8D23-205E-D0F9E3389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00204C-6639-07F0-E18B-C96441AEC714}"/>
              </a:ext>
            </a:extLst>
          </p:cNvPr>
          <p:cNvSpPr/>
          <p:nvPr/>
        </p:nvSpPr>
        <p:spPr bwMode="auto">
          <a:xfrm>
            <a:off x="1640484" y="3761596"/>
            <a:ext cx="4239492" cy="96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541E37-8F00-5535-3A21-CE9AA60062D4}"/>
              </a:ext>
            </a:extLst>
          </p:cNvPr>
          <p:cNvSpPr/>
          <p:nvPr/>
        </p:nvSpPr>
        <p:spPr bwMode="auto">
          <a:xfrm>
            <a:off x="1631882" y="4984197"/>
            <a:ext cx="4896166" cy="75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53CBB6-BD31-ADF2-FEB0-F252985A4983}"/>
              </a:ext>
            </a:extLst>
          </p:cNvPr>
          <p:cNvSpPr/>
          <p:nvPr/>
        </p:nvSpPr>
        <p:spPr bwMode="auto">
          <a:xfrm>
            <a:off x="1623279" y="6146529"/>
            <a:ext cx="7320864" cy="404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7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D5A27-D72A-1317-C5AE-D8242076C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C43F2-A9A8-5D91-A121-C8646AF463D1}"/>
              </a:ext>
            </a:extLst>
          </p:cNvPr>
          <p:cNvSpPr/>
          <p:nvPr/>
        </p:nvSpPr>
        <p:spPr bwMode="auto">
          <a:xfrm>
            <a:off x="1465825" y="4239622"/>
            <a:ext cx="2973991" cy="6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6E72A1-4BFB-7F91-2A2C-D01D9F09A30B}"/>
              </a:ext>
            </a:extLst>
          </p:cNvPr>
          <p:cNvSpPr/>
          <p:nvPr/>
        </p:nvSpPr>
        <p:spPr bwMode="auto">
          <a:xfrm>
            <a:off x="1473066" y="5268452"/>
            <a:ext cx="1022534" cy="68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F92F32-7062-E722-1957-9309BEE10A72}"/>
              </a:ext>
            </a:extLst>
          </p:cNvPr>
          <p:cNvSpPr/>
          <p:nvPr/>
        </p:nvSpPr>
        <p:spPr bwMode="auto">
          <a:xfrm>
            <a:off x="1480307" y="6246566"/>
            <a:ext cx="3881188" cy="333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8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AA38F-2727-598D-388E-3706C3077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7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2C968-340B-CC42-4222-B55B30610516}"/>
              </a:ext>
            </a:extLst>
          </p:cNvPr>
          <p:cNvSpPr/>
          <p:nvPr/>
        </p:nvSpPr>
        <p:spPr bwMode="auto">
          <a:xfrm>
            <a:off x="1403060" y="4635695"/>
            <a:ext cx="2460692" cy="57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446ECF-45D6-2E1D-A844-458E6C8EED12}"/>
              </a:ext>
            </a:extLst>
          </p:cNvPr>
          <p:cNvSpPr/>
          <p:nvPr/>
        </p:nvSpPr>
        <p:spPr bwMode="auto">
          <a:xfrm>
            <a:off x="1403060" y="5506468"/>
            <a:ext cx="2654915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EF6F42-F881-EBF9-8FAD-0093FE5E2A1E}"/>
              </a:ext>
            </a:extLst>
          </p:cNvPr>
          <p:cNvSpPr/>
          <p:nvPr/>
        </p:nvSpPr>
        <p:spPr bwMode="auto">
          <a:xfrm>
            <a:off x="1409504" y="6067632"/>
            <a:ext cx="4079033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53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2023-07-06T15:48:14Z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