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71CE2-9F5B-4BFC-ADE9-37CA63C09C13}" type="datetimeFigureOut">
              <a:rPr lang="zh-CN" altLang="en-US" smtClean="0"/>
              <a:t>2023/7/7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A9AF9-B15C-48ED-99EC-2BC9B63A83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323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A9AF9-B15C-48ED-99EC-2BC9B63A83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6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3124200"/>
            <a:ext cx="65913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B2241-7710-323C-D970-820E7503D4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0E1290-7969-125A-AE20-2432FDBD8875}"/>
              </a:ext>
            </a:extLst>
          </p:cNvPr>
          <p:cNvSpPr/>
          <p:nvPr/>
        </p:nvSpPr>
        <p:spPr bwMode="auto">
          <a:xfrm>
            <a:off x="1692296" y="3501008"/>
            <a:ext cx="135558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E625CB-7233-689A-45AB-9D97B6C2520D}"/>
              </a:ext>
            </a:extLst>
          </p:cNvPr>
          <p:cNvSpPr/>
          <p:nvPr/>
        </p:nvSpPr>
        <p:spPr bwMode="auto">
          <a:xfrm>
            <a:off x="3047884" y="3356992"/>
            <a:ext cx="1823980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BC808F-9387-22E6-052C-D1ED587040D3}"/>
              </a:ext>
            </a:extLst>
          </p:cNvPr>
          <p:cNvSpPr/>
          <p:nvPr/>
        </p:nvSpPr>
        <p:spPr bwMode="auto">
          <a:xfrm>
            <a:off x="4871864" y="3599680"/>
            <a:ext cx="1814953" cy="666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B62EA5-A6C6-417F-D096-7EA7BD828FF2}"/>
              </a:ext>
            </a:extLst>
          </p:cNvPr>
          <p:cNvSpPr/>
          <p:nvPr/>
        </p:nvSpPr>
        <p:spPr bwMode="auto">
          <a:xfrm>
            <a:off x="1692296" y="5092900"/>
            <a:ext cx="6759777" cy="43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10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51EF8-4185-7569-4CAB-AF10A74E1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B7301-F7F6-8015-920B-6DBA5CC4761B}"/>
              </a:ext>
            </a:extLst>
          </p:cNvPr>
          <p:cNvSpPr/>
          <p:nvPr/>
        </p:nvSpPr>
        <p:spPr bwMode="auto">
          <a:xfrm>
            <a:off x="4485727" y="5517232"/>
            <a:ext cx="11567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E5B5F4-8D3E-3601-88C6-4C726E3E0AD0}"/>
              </a:ext>
            </a:extLst>
          </p:cNvPr>
          <p:cNvSpPr/>
          <p:nvPr/>
        </p:nvSpPr>
        <p:spPr bwMode="auto">
          <a:xfrm>
            <a:off x="6225018" y="5517232"/>
            <a:ext cx="13701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2EEF8A-5056-8B05-BF18-13405B90C04E}"/>
              </a:ext>
            </a:extLst>
          </p:cNvPr>
          <p:cNvSpPr/>
          <p:nvPr/>
        </p:nvSpPr>
        <p:spPr bwMode="auto">
          <a:xfrm>
            <a:off x="8177617" y="5517233"/>
            <a:ext cx="126344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2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1182E-175E-A104-BCC1-44AEB0BD6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7A38FA-37A8-A05A-0F67-0111677E2D70}"/>
              </a:ext>
            </a:extLst>
          </p:cNvPr>
          <p:cNvSpPr/>
          <p:nvPr/>
        </p:nvSpPr>
        <p:spPr bwMode="auto">
          <a:xfrm>
            <a:off x="1775520" y="4077073"/>
            <a:ext cx="1545929" cy="69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900D7A-3DAB-07A9-7A27-7044F2BFBA4C}"/>
              </a:ext>
            </a:extLst>
          </p:cNvPr>
          <p:cNvSpPr/>
          <p:nvPr/>
        </p:nvSpPr>
        <p:spPr bwMode="auto">
          <a:xfrm>
            <a:off x="1479037" y="5095240"/>
            <a:ext cx="1518074" cy="25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7DBC04-D896-A066-33B9-50B2AB473355}"/>
              </a:ext>
            </a:extLst>
          </p:cNvPr>
          <p:cNvSpPr/>
          <p:nvPr/>
        </p:nvSpPr>
        <p:spPr bwMode="auto">
          <a:xfrm>
            <a:off x="1479037" y="5722084"/>
            <a:ext cx="849564" cy="24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BC8221-152E-7817-16A2-139094C285B3}"/>
              </a:ext>
            </a:extLst>
          </p:cNvPr>
          <p:cNvSpPr/>
          <p:nvPr/>
        </p:nvSpPr>
        <p:spPr bwMode="auto">
          <a:xfrm>
            <a:off x="1451182" y="6286244"/>
            <a:ext cx="3990168" cy="32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231BD-2713-874F-8BA1-FE2AA0E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EBC4F-3F98-BFA3-9398-C7899575F24C}"/>
              </a:ext>
            </a:extLst>
          </p:cNvPr>
          <p:cNvSpPr/>
          <p:nvPr/>
        </p:nvSpPr>
        <p:spPr bwMode="auto">
          <a:xfrm>
            <a:off x="6116163" y="5858375"/>
            <a:ext cx="236868" cy="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2ED58-01C3-2734-DF7F-55639032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1BC2FE-D93D-0FBC-19F6-FC717F404334}"/>
              </a:ext>
            </a:extLst>
          </p:cNvPr>
          <p:cNvSpPr/>
          <p:nvPr/>
        </p:nvSpPr>
        <p:spPr bwMode="auto">
          <a:xfrm>
            <a:off x="6643809" y="4824729"/>
            <a:ext cx="304761" cy="38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1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4899-50A7-6448-12DE-2A973A208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041DA-D691-E38A-94D5-8DF221F7916E}"/>
              </a:ext>
            </a:extLst>
          </p:cNvPr>
          <p:cNvSpPr/>
          <p:nvPr/>
        </p:nvSpPr>
        <p:spPr bwMode="auto">
          <a:xfrm>
            <a:off x="4339047" y="1429233"/>
            <a:ext cx="438095" cy="38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6E2C6-469C-5197-48A1-187C17B6BB55}"/>
              </a:ext>
            </a:extLst>
          </p:cNvPr>
          <p:cNvSpPr/>
          <p:nvPr/>
        </p:nvSpPr>
        <p:spPr bwMode="auto">
          <a:xfrm>
            <a:off x="8358095" y="1448284"/>
            <a:ext cx="304762" cy="38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B8DE0F-12F9-C4B9-5B0C-8C7C8AE9B20D}"/>
              </a:ext>
            </a:extLst>
          </p:cNvPr>
          <p:cNvSpPr/>
          <p:nvPr/>
        </p:nvSpPr>
        <p:spPr bwMode="auto">
          <a:xfrm>
            <a:off x="5591944" y="1124744"/>
            <a:ext cx="720079" cy="100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8DA873-3C97-63A8-04E9-0F5E46B27D40}"/>
              </a:ext>
            </a:extLst>
          </p:cNvPr>
          <p:cNvSpPr/>
          <p:nvPr/>
        </p:nvSpPr>
        <p:spPr bwMode="auto">
          <a:xfrm>
            <a:off x="4339047" y="2972396"/>
            <a:ext cx="438095" cy="390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377C7A-D66D-2114-6AA5-6871DA27F370}"/>
              </a:ext>
            </a:extLst>
          </p:cNvPr>
          <p:cNvSpPr/>
          <p:nvPr/>
        </p:nvSpPr>
        <p:spPr bwMode="auto">
          <a:xfrm>
            <a:off x="8358095" y="2991448"/>
            <a:ext cx="580952" cy="38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7A83B5-260C-FB40-3FC4-7100ABF21912}"/>
              </a:ext>
            </a:extLst>
          </p:cNvPr>
          <p:cNvSpPr/>
          <p:nvPr/>
        </p:nvSpPr>
        <p:spPr bwMode="auto">
          <a:xfrm>
            <a:off x="5591944" y="2636912"/>
            <a:ext cx="936104" cy="1028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45CA11-3366-7D27-0FC0-F8E6B8E88499}"/>
              </a:ext>
            </a:extLst>
          </p:cNvPr>
          <p:cNvSpPr/>
          <p:nvPr/>
        </p:nvSpPr>
        <p:spPr bwMode="auto">
          <a:xfrm>
            <a:off x="4700952" y="5382398"/>
            <a:ext cx="1019047" cy="4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89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96CF8-999C-6D60-9432-B75103362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4356A-F599-AB30-F50E-39C2AF11D9B4}"/>
              </a:ext>
            </a:extLst>
          </p:cNvPr>
          <p:cNvSpPr/>
          <p:nvPr/>
        </p:nvSpPr>
        <p:spPr bwMode="auto">
          <a:xfrm>
            <a:off x="3796190" y="2727465"/>
            <a:ext cx="580952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05614-897D-6569-2674-F3B007186D84}"/>
              </a:ext>
            </a:extLst>
          </p:cNvPr>
          <p:cNvSpPr/>
          <p:nvPr/>
        </p:nvSpPr>
        <p:spPr bwMode="auto">
          <a:xfrm>
            <a:off x="7205714" y="2727465"/>
            <a:ext cx="580952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F56F0-BF1C-5C9D-9FF4-F512FE93992D}"/>
              </a:ext>
            </a:extLst>
          </p:cNvPr>
          <p:cNvSpPr/>
          <p:nvPr/>
        </p:nvSpPr>
        <p:spPr bwMode="auto">
          <a:xfrm>
            <a:off x="10615238" y="2727465"/>
            <a:ext cx="571428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F4C1E-7977-0888-6A2F-3B18E18E0C72}"/>
              </a:ext>
            </a:extLst>
          </p:cNvPr>
          <p:cNvSpPr/>
          <p:nvPr/>
        </p:nvSpPr>
        <p:spPr bwMode="auto">
          <a:xfrm>
            <a:off x="3786666" y="4263496"/>
            <a:ext cx="580952" cy="39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316A72-BFEC-EB22-AD45-04100B839072}"/>
              </a:ext>
            </a:extLst>
          </p:cNvPr>
          <p:cNvSpPr/>
          <p:nvPr/>
        </p:nvSpPr>
        <p:spPr bwMode="auto">
          <a:xfrm>
            <a:off x="10615238" y="4263496"/>
            <a:ext cx="580952" cy="39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635F40-A9C4-4CA3-D56A-22F2B204ABD2}"/>
              </a:ext>
            </a:extLst>
          </p:cNvPr>
          <p:cNvSpPr/>
          <p:nvPr/>
        </p:nvSpPr>
        <p:spPr bwMode="auto">
          <a:xfrm>
            <a:off x="7205714" y="3861048"/>
            <a:ext cx="762494" cy="108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9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AAD90-96CC-F05B-312E-937D4ECA6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15FD69-D75B-EA64-BCB1-E6F5D7327AA4}"/>
              </a:ext>
            </a:extLst>
          </p:cNvPr>
          <p:cNvSpPr/>
          <p:nvPr/>
        </p:nvSpPr>
        <p:spPr bwMode="auto">
          <a:xfrm>
            <a:off x="4079776" y="2791283"/>
            <a:ext cx="576064" cy="10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8039C8-F930-5A67-6E78-5BDF0BFE41A0}"/>
              </a:ext>
            </a:extLst>
          </p:cNvPr>
          <p:cNvSpPr/>
          <p:nvPr/>
        </p:nvSpPr>
        <p:spPr bwMode="auto">
          <a:xfrm>
            <a:off x="9167620" y="2708920"/>
            <a:ext cx="600788" cy="104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CC0BE7-1634-8CAF-8171-9AB6D4BEED0D}"/>
              </a:ext>
            </a:extLst>
          </p:cNvPr>
          <p:cNvSpPr/>
          <p:nvPr/>
        </p:nvSpPr>
        <p:spPr bwMode="auto">
          <a:xfrm>
            <a:off x="4079776" y="4296240"/>
            <a:ext cx="576064" cy="107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3F5A13-4431-15E1-5611-3695A0A84371}"/>
              </a:ext>
            </a:extLst>
          </p:cNvPr>
          <p:cNvSpPr/>
          <p:nvPr/>
        </p:nvSpPr>
        <p:spPr bwMode="auto">
          <a:xfrm>
            <a:off x="9167619" y="4591517"/>
            <a:ext cx="314284" cy="371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2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E4FFB-A3DB-C459-C311-DB98FE0A1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5C6BD-F5B3-5E6E-656D-A45207673C2C}"/>
              </a:ext>
            </a:extLst>
          </p:cNvPr>
          <p:cNvSpPr/>
          <p:nvPr/>
        </p:nvSpPr>
        <p:spPr bwMode="auto">
          <a:xfrm>
            <a:off x="3062857" y="1678376"/>
            <a:ext cx="476190" cy="103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48A92-92D8-8C2B-4976-C1D691E56264}"/>
              </a:ext>
            </a:extLst>
          </p:cNvPr>
          <p:cNvSpPr/>
          <p:nvPr/>
        </p:nvSpPr>
        <p:spPr bwMode="auto">
          <a:xfrm>
            <a:off x="8196190" y="1974290"/>
            <a:ext cx="561903" cy="38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C933A8-878F-13AC-A0C1-0FA823B2FC8A}"/>
              </a:ext>
            </a:extLst>
          </p:cNvPr>
          <p:cNvSpPr/>
          <p:nvPr/>
        </p:nvSpPr>
        <p:spPr bwMode="auto">
          <a:xfrm>
            <a:off x="3062857" y="3186585"/>
            <a:ext cx="476190" cy="98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ADBB5C-75A8-94D1-030F-3FD9E0BA44BA}"/>
              </a:ext>
            </a:extLst>
          </p:cNvPr>
          <p:cNvSpPr/>
          <p:nvPr/>
        </p:nvSpPr>
        <p:spPr bwMode="auto">
          <a:xfrm>
            <a:off x="8205714" y="3140968"/>
            <a:ext cx="698598" cy="10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3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4DC0F-9EE7-D78C-B9A9-1959C11E6E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D1D083-C755-D987-4160-103B70B5C796}"/>
              </a:ext>
            </a:extLst>
          </p:cNvPr>
          <p:cNvSpPr/>
          <p:nvPr/>
        </p:nvSpPr>
        <p:spPr bwMode="auto">
          <a:xfrm>
            <a:off x="7453333" y="2982705"/>
            <a:ext cx="428570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2871B8-3E9B-CABF-F3A5-FA1E838E24AD}"/>
              </a:ext>
            </a:extLst>
          </p:cNvPr>
          <p:cNvSpPr/>
          <p:nvPr/>
        </p:nvSpPr>
        <p:spPr bwMode="auto">
          <a:xfrm>
            <a:off x="1629522" y="4437112"/>
            <a:ext cx="137013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92081D-3D56-B9C3-31E4-A398D270CDF4}"/>
              </a:ext>
            </a:extLst>
          </p:cNvPr>
          <p:cNvSpPr/>
          <p:nvPr/>
        </p:nvSpPr>
        <p:spPr bwMode="auto">
          <a:xfrm>
            <a:off x="2999656" y="4437112"/>
            <a:ext cx="180020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D9CD9F-C45B-DF6F-AB23-FF367A31EC7F}"/>
              </a:ext>
            </a:extLst>
          </p:cNvPr>
          <p:cNvSpPr/>
          <p:nvPr/>
        </p:nvSpPr>
        <p:spPr bwMode="auto">
          <a:xfrm>
            <a:off x="4799856" y="4437112"/>
            <a:ext cx="171428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26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CBB87-6914-738F-03B4-4CFA740E8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683E0-0542-1BA1-D297-7D58F3648D68}"/>
              </a:ext>
            </a:extLst>
          </p:cNvPr>
          <p:cNvSpPr/>
          <p:nvPr/>
        </p:nvSpPr>
        <p:spPr bwMode="auto">
          <a:xfrm>
            <a:off x="6481904" y="1553884"/>
            <a:ext cx="428571" cy="36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E1729A-3767-4116-62D3-F0DB87E3CABF}"/>
              </a:ext>
            </a:extLst>
          </p:cNvPr>
          <p:cNvSpPr/>
          <p:nvPr/>
        </p:nvSpPr>
        <p:spPr bwMode="auto">
          <a:xfrm>
            <a:off x="720000" y="2708920"/>
            <a:ext cx="1508367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BE6573-E269-3476-36B8-BB5B9C4237F9}"/>
              </a:ext>
            </a:extLst>
          </p:cNvPr>
          <p:cNvSpPr/>
          <p:nvPr/>
        </p:nvSpPr>
        <p:spPr bwMode="auto">
          <a:xfrm>
            <a:off x="2228366" y="2708920"/>
            <a:ext cx="206743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0C445A-5CEA-B0F0-DEDB-2A3F2A476777}"/>
              </a:ext>
            </a:extLst>
          </p:cNvPr>
          <p:cNvSpPr/>
          <p:nvPr/>
        </p:nvSpPr>
        <p:spPr bwMode="auto">
          <a:xfrm>
            <a:off x="4295799" y="2996952"/>
            <a:ext cx="11521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79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