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3128962"/>
            <a:ext cx="95631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A80C2-E9E2-60B4-C0F9-98F19B9CA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C0403-1C08-9540-B8F4-E522C000A8CC}"/>
              </a:ext>
            </a:extLst>
          </p:cNvPr>
          <p:cNvSpPr/>
          <p:nvPr/>
        </p:nvSpPr>
        <p:spPr bwMode="auto">
          <a:xfrm>
            <a:off x="1377142" y="2877326"/>
            <a:ext cx="4657142" cy="43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9C8EDB-B415-4415-9D5C-DE264501F9C5}"/>
              </a:ext>
            </a:extLst>
          </p:cNvPr>
          <p:cNvSpPr/>
          <p:nvPr/>
        </p:nvSpPr>
        <p:spPr bwMode="auto">
          <a:xfrm>
            <a:off x="1386666" y="3645025"/>
            <a:ext cx="1666666" cy="908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F53C9E-9213-A28C-E900-5223E1A04DA7}"/>
              </a:ext>
            </a:extLst>
          </p:cNvPr>
          <p:cNvSpPr/>
          <p:nvPr/>
        </p:nvSpPr>
        <p:spPr bwMode="auto">
          <a:xfrm>
            <a:off x="1824761" y="5001764"/>
            <a:ext cx="1228571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5F6112-B645-6716-AE9F-234DDCC7F6F4}"/>
              </a:ext>
            </a:extLst>
          </p:cNvPr>
          <p:cNvSpPr/>
          <p:nvPr/>
        </p:nvSpPr>
        <p:spPr bwMode="auto">
          <a:xfrm>
            <a:off x="1377142" y="5716261"/>
            <a:ext cx="4502834" cy="43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75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8E948-E773-BAD0-7FFE-6F4B40BBF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974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77FF0-07BC-8520-AB3B-897EDDC65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C8900-305C-0183-7992-0091DEC9A974}"/>
              </a:ext>
            </a:extLst>
          </p:cNvPr>
          <p:cNvSpPr/>
          <p:nvPr/>
        </p:nvSpPr>
        <p:spPr bwMode="auto">
          <a:xfrm>
            <a:off x="720000" y="1196752"/>
            <a:ext cx="314375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E6962F-4400-4DE8-0DD3-0AC06CD51199}"/>
              </a:ext>
            </a:extLst>
          </p:cNvPr>
          <p:cNvSpPr/>
          <p:nvPr/>
        </p:nvSpPr>
        <p:spPr bwMode="auto">
          <a:xfrm>
            <a:off x="693424" y="2559984"/>
            <a:ext cx="1714285" cy="86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74FEBD-2556-3EB7-B847-72F7E3058D86}"/>
              </a:ext>
            </a:extLst>
          </p:cNvPr>
          <p:cNvSpPr/>
          <p:nvPr/>
        </p:nvSpPr>
        <p:spPr bwMode="auto">
          <a:xfrm>
            <a:off x="2412675" y="2429616"/>
            <a:ext cx="2161904" cy="1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4C371D-C048-81DB-6343-75FCA7531954}"/>
              </a:ext>
            </a:extLst>
          </p:cNvPr>
          <p:cNvSpPr/>
          <p:nvPr/>
        </p:nvSpPr>
        <p:spPr bwMode="auto">
          <a:xfrm>
            <a:off x="4634641" y="2708920"/>
            <a:ext cx="2028571" cy="61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4D564A4-2EDF-AF03-8080-306BF75FBA6B}"/>
              </a:ext>
            </a:extLst>
          </p:cNvPr>
          <p:cNvSpPr/>
          <p:nvPr/>
        </p:nvSpPr>
        <p:spPr bwMode="auto">
          <a:xfrm>
            <a:off x="681904" y="4233430"/>
            <a:ext cx="8657142" cy="83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43019-D036-F35B-F505-7910C4449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C5344-2175-7677-554A-848DA39C8406}"/>
              </a:ext>
            </a:extLst>
          </p:cNvPr>
          <p:cNvSpPr/>
          <p:nvPr/>
        </p:nvSpPr>
        <p:spPr bwMode="auto">
          <a:xfrm>
            <a:off x="2842111" y="5706992"/>
            <a:ext cx="1033849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AF720-E82C-8069-0496-DEC1BC0632E9}"/>
              </a:ext>
            </a:extLst>
          </p:cNvPr>
          <p:cNvSpPr/>
          <p:nvPr/>
        </p:nvSpPr>
        <p:spPr bwMode="auto">
          <a:xfrm>
            <a:off x="7848118" y="5706992"/>
            <a:ext cx="1033849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79E44-B9B6-4ACF-B19D-0CD34BFFD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3C7A3-0B25-C5B1-9065-F6316250D126}"/>
              </a:ext>
            </a:extLst>
          </p:cNvPr>
          <p:cNvSpPr/>
          <p:nvPr/>
        </p:nvSpPr>
        <p:spPr bwMode="auto">
          <a:xfrm>
            <a:off x="1898275" y="2867225"/>
            <a:ext cx="1076219" cy="48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68DF2-00D1-3C0A-38B2-BC992B28FBCC}"/>
              </a:ext>
            </a:extLst>
          </p:cNvPr>
          <p:cNvSpPr/>
          <p:nvPr/>
        </p:nvSpPr>
        <p:spPr bwMode="auto">
          <a:xfrm>
            <a:off x="7019596" y="2867225"/>
            <a:ext cx="1076219" cy="48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76819-948F-3BB2-C32E-A4E149091F9C}"/>
              </a:ext>
            </a:extLst>
          </p:cNvPr>
          <p:cNvSpPr/>
          <p:nvPr/>
        </p:nvSpPr>
        <p:spPr bwMode="auto">
          <a:xfrm>
            <a:off x="1888997" y="5812258"/>
            <a:ext cx="1076219" cy="473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3BAA0-FE87-7611-CE5B-916EA7B47F4C}"/>
              </a:ext>
            </a:extLst>
          </p:cNvPr>
          <p:cNvSpPr/>
          <p:nvPr/>
        </p:nvSpPr>
        <p:spPr bwMode="auto">
          <a:xfrm>
            <a:off x="5479488" y="5802967"/>
            <a:ext cx="2644160" cy="49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9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61728-1A16-AFB8-9D05-C84E9B6E2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03E94E-16CC-0BAF-0F13-445D5FB451C3}"/>
              </a:ext>
            </a:extLst>
          </p:cNvPr>
          <p:cNvSpPr/>
          <p:nvPr/>
        </p:nvSpPr>
        <p:spPr bwMode="auto">
          <a:xfrm>
            <a:off x="1820171" y="3933056"/>
            <a:ext cx="2819047" cy="57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84C39D-6E0F-CCD9-064B-0335AF8B4E6D}"/>
              </a:ext>
            </a:extLst>
          </p:cNvPr>
          <p:cNvSpPr/>
          <p:nvPr/>
        </p:nvSpPr>
        <p:spPr bwMode="auto">
          <a:xfrm>
            <a:off x="4643810" y="3789040"/>
            <a:ext cx="147619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B452FB-9948-351B-0BEB-456B598B61AF}"/>
              </a:ext>
            </a:extLst>
          </p:cNvPr>
          <p:cNvSpPr/>
          <p:nvPr/>
        </p:nvSpPr>
        <p:spPr bwMode="auto">
          <a:xfrm>
            <a:off x="3863753" y="5085184"/>
            <a:ext cx="1368152" cy="98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37F47A-61B5-CA83-9509-DCC756C300BF}"/>
              </a:ext>
            </a:extLst>
          </p:cNvPr>
          <p:cNvSpPr/>
          <p:nvPr/>
        </p:nvSpPr>
        <p:spPr bwMode="auto">
          <a:xfrm>
            <a:off x="7998859" y="3789040"/>
            <a:ext cx="2921677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8D7027-B74E-70A1-8362-270C41B3F1A7}"/>
              </a:ext>
            </a:extLst>
          </p:cNvPr>
          <p:cNvSpPr/>
          <p:nvPr/>
        </p:nvSpPr>
        <p:spPr bwMode="auto">
          <a:xfrm>
            <a:off x="8739047" y="5394669"/>
            <a:ext cx="1238095" cy="343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813C3-3838-8EE9-5D94-15F6FE8C5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29885-336E-ED23-7C3B-4C6A03CB6EEF}"/>
              </a:ext>
            </a:extLst>
          </p:cNvPr>
          <p:cNvSpPr/>
          <p:nvPr/>
        </p:nvSpPr>
        <p:spPr bwMode="auto">
          <a:xfrm>
            <a:off x="719999" y="2780928"/>
            <a:ext cx="2465355" cy="91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E4DEA5-B08E-E319-C526-FF8952291F73}"/>
              </a:ext>
            </a:extLst>
          </p:cNvPr>
          <p:cNvSpPr/>
          <p:nvPr/>
        </p:nvSpPr>
        <p:spPr bwMode="auto">
          <a:xfrm>
            <a:off x="3185354" y="2780928"/>
            <a:ext cx="1902534" cy="91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9F022F4-2A96-A7B6-1CC6-D4AE7F4D3489}"/>
              </a:ext>
            </a:extLst>
          </p:cNvPr>
          <p:cNvSpPr/>
          <p:nvPr/>
        </p:nvSpPr>
        <p:spPr bwMode="auto">
          <a:xfrm>
            <a:off x="2783632" y="4365104"/>
            <a:ext cx="1152128" cy="40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DD291DB-61D1-61EE-018C-A6CCC32107DC}"/>
              </a:ext>
            </a:extLst>
          </p:cNvPr>
          <p:cNvSpPr/>
          <p:nvPr/>
        </p:nvSpPr>
        <p:spPr bwMode="auto">
          <a:xfrm>
            <a:off x="6888088" y="2780929"/>
            <a:ext cx="3096344" cy="916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F14248-E3BB-9C57-70A3-7DA39E0EE474}"/>
              </a:ext>
            </a:extLst>
          </p:cNvPr>
          <p:cNvSpPr/>
          <p:nvPr/>
        </p:nvSpPr>
        <p:spPr bwMode="auto">
          <a:xfrm>
            <a:off x="7702927" y="4149080"/>
            <a:ext cx="134540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0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1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AB70A-34EB-5F0A-5F89-2C2638C2C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BCECF-9EC9-D51E-53F5-8C4EA84C6C55}"/>
              </a:ext>
            </a:extLst>
          </p:cNvPr>
          <p:cNvSpPr/>
          <p:nvPr/>
        </p:nvSpPr>
        <p:spPr bwMode="auto">
          <a:xfrm>
            <a:off x="8043809" y="2276872"/>
            <a:ext cx="330877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4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3985B-D341-0140-8358-BB8F2BBA3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B1D476-52CB-8941-8F1F-89B2FC07F884}"/>
              </a:ext>
            </a:extLst>
          </p:cNvPr>
          <p:cNvSpPr/>
          <p:nvPr/>
        </p:nvSpPr>
        <p:spPr bwMode="auto">
          <a:xfrm>
            <a:off x="6528049" y="1124744"/>
            <a:ext cx="366814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2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10A06-726B-19F1-5E80-A59E2083F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4C1A2-02BA-DA08-73B5-C293FBD1123C}"/>
              </a:ext>
            </a:extLst>
          </p:cNvPr>
          <p:cNvSpPr/>
          <p:nvPr/>
        </p:nvSpPr>
        <p:spPr bwMode="auto">
          <a:xfrm>
            <a:off x="1917113" y="3492000"/>
            <a:ext cx="719576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FC8182-9D2E-4E20-56DD-6D84F1472645}"/>
              </a:ext>
            </a:extLst>
          </p:cNvPr>
          <p:cNvSpPr/>
          <p:nvPr/>
        </p:nvSpPr>
        <p:spPr bwMode="auto">
          <a:xfrm>
            <a:off x="5658912" y="3492000"/>
            <a:ext cx="719576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CFD355-F7BE-87D9-2638-AF6E860B8A60}"/>
              </a:ext>
            </a:extLst>
          </p:cNvPr>
          <p:cNvSpPr/>
          <p:nvPr/>
        </p:nvSpPr>
        <p:spPr bwMode="auto">
          <a:xfrm>
            <a:off x="1406868" y="4277454"/>
            <a:ext cx="2884848" cy="30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14D0E8-6788-ADD5-BB59-D5A0675FA8EA}"/>
              </a:ext>
            </a:extLst>
          </p:cNvPr>
          <p:cNvSpPr/>
          <p:nvPr/>
        </p:nvSpPr>
        <p:spPr bwMode="auto">
          <a:xfrm>
            <a:off x="1406868" y="4725144"/>
            <a:ext cx="1151322" cy="70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A3047B-1D42-A4E2-8209-C1D48E7C0CA3}"/>
              </a:ext>
            </a:extLst>
          </p:cNvPr>
          <p:cNvSpPr/>
          <p:nvPr/>
        </p:nvSpPr>
        <p:spPr bwMode="auto">
          <a:xfrm>
            <a:off x="1495179" y="5647746"/>
            <a:ext cx="1063011" cy="37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A3047B-1D42-A4E2-8209-C1D48E7C0CA3}"/>
              </a:ext>
            </a:extLst>
          </p:cNvPr>
          <p:cNvSpPr/>
          <p:nvPr/>
        </p:nvSpPr>
        <p:spPr bwMode="auto">
          <a:xfrm>
            <a:off x="1407242" y="6189873"/>
            <a:ext cx="2764814" cy="37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3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C2323-1C7C-B6D3-048D-A62545A1A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AABCD-0320-C610-213C-B6E0A4AA956C}"/>
              </a:ext>
            </a:extLst>
          </p:cNvPr>
          <p:cNvSpPr/>
          <p:nvPr/>
        </p:nvSpPr>
        <p:spPr bwMode="auto">
          <a:xfrm>
            <a:off x="2367619" y="4201446"/>
            <a:ext cx="3296333" cy="828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10A54-1C21-B643-05DB-6289F9AC09ED}"/>
              </a:ext>
            </a:extLst>
          </p:cNvPr>
          <p:cNvSpPr/>
          <p:nvPr/>
        </p:nvSpPr>
        <p:spPr bwMode="auto">
          <a:xfrm>
            <a:off x="2377142" y="5420825"/>
            <a:ext cx="6723809" cy="44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