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3133725"/>
            <a:ext cx="92202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3BD50-B707-8032-335C-2CCD508FAF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4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0397D5-CCD2-719B-ACA0-5315BA779831}"/>
              </a:ext>
            </a:extLst>
          </p:cNvPr>
          <p:cNvSpPr/>
          <p:nvPr/>
        </p:nvSpPr>
        <p:spPr bwMode="auto">
          <a:xfrm>
            <a:off x="7028365" y="5032595"/>
            <a:ext cx="2856310" cy="441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B1D63C-7F92-AFA5-99C0-FD25136C03D3}"/>
              </a:ext>
            </a:extLst>
          </p:cNvPr>
          <p:cNvSpPr/>
          <p:nvPr/>
        </p:nvSpPr>
        <p:spPr bwMode="auto">
          <a:xfrm>
            <a:off x="2172637" y="6062042"/>
            <a:ext cx="2301370" cy="433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1A1F6-9681-5AFA-0990-A61220531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9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F625F3-B02E-7DBA-6534-0DDAD091D0AE}"/>
              </a:ext>
            </a:extLst>
          </p:cNvPr>
          <p:cNvSpPr/>
          <p:nvPr/>
        </p:nvSpPr>
        <p:spPr bwMode="auto">
          <a:xfrm>
            <a:off x="1631003" y="2404763"/>
            <a:ext cx="838701" cy="383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B35AD-8F80-3EFE-1B3E-8D50D7863A10}"/>
              </a:ext>
            </a:extLst>
          </p:cNvPr>
          <p:cNvSpPr/>
          <p:nvPr/>
        </p:nvSpPr>
        <p:spPr bwMode="auto">
          <a:xfrm>
            <a:off x="6815045" y="2404763"/>
            <a:ext cx="845932" cy="383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D54252-E2FE-24AD-514F-4D7D00825E96}"/>
              </a:ext>
            </a:extLst>
          </p:cNvPr>
          <p:cNvSpPr/>
          <p:nvPr/>
        </p:nvSpPr>
        <p:spPr bwMode="auto">
          <a:xfrm>
            <a:off x="1833448" y="5349889"/>
            <a:ext cx="2479953" cy="3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0F6E0F-D071-4C4F-9988-9AED8877C333}"/>
              </a:ext>
            </a:extLst>
          </p:cNvPr>
          <p:cNvSpPr/>
          <p:nvPr/>
        </p:nvSpPr>
        <p:spPr bwMode="auto">
          <a:xfrm>
            <a:off x="6012494" y="5157192"/>
            <a:ext cx="997765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25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BB297-4157-4F86-2C73-4FDB94697A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0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EE18B2-EE09-13DD-EC32-B4C7F23EB4D0}"/>
              </a:ext>
            </a:extLst>
          </p:cNvPr>
          <p:cNvSpPr/>
          <p:nvPr/>
        </p:nvSpPr>
        <p:spPr bwMode="auto">
          <a:xfrm>
            <a:off x="1740047" y="4509426"/>
            <a:ext cx="1960090" cy="647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BEAF66-A90A-0A00-2A75-35C771AC0DAC}"/>
              </a:ext>
            </a:extLst>
          </p:cNvPr>
          <p:cNvSpPr/>
          <p:nvPr/>
        </p:nvSpPr>
        <p:spPr bwMode="auto">
          <a:xfrm>
            <a:off x="1453367" y="5450516"/>
            <a:ext cx="1453400" cy="714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3D629F-52E9-6D4F-3B88-5D610C4F5C3C}"/>
              </a:ext>
            </a:extLst>
          </p:cNvPr>
          <p:cNvSpPr/>
          <p:nvPr/>
        </p:nvSpPr>
        <p:spPr bwMode="auto">
          <a:xfrm>
            <a:off x="1453367" y="6344885"/>
            <a:ext cx="1426732" cy="3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1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6C4FC-09C6-3E95-8B58-706E0FDCF6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2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803481-6B5D-00D8-6AE0-64745BA6DF52}"/>
              </a:ext>
            </a:extLst>
          </p:cNvPr>
          <p:cNvSpPr/>
          <p:nvPr/>
        </p:nvSpPr>
        <p:spPr bwMode="auto">
          <a:xfrm>
            <a:off x="1809928" y="3733165"/>
            <a:ext cx="2061081" cy="62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076E9E-35DD-552D-7F1C-A46314CD4E2B}"/>
              </a:ext>
            </a:extLst>
          </p:cNvPr>
          <p:cNvSpPr/>
          <p:nvPr/>
        </p:nvSpPr>
        <p:spPr bwMode="auto">
          <a:xfrm>
            <a:off x="1488539" y="4718796"/>
            <a:ext cx="1551051" cy="62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3A65FF-55C5-DB0E-7484-4F966534AB35}"/>
              </a:ext>
            </a:extLst>
          </p:cNvPr>
          <p:cNvSpPr/>
          <p:nvPr/>
        </p:nvSpPr>
        <p:spPr bwMode="auto">
          <a:xfrm>
            <a:off x="1488539" y="5662485"/>
            <a:ext cx="2354524" cy="328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42E3DE-C771-3406-C07B-2960C822C457}"/>
              </a:ext>
            </a:extLst>
          </p:cNvPr>
          <p:cNvSpPr/>
          <p:nvPr/>
        </p:nvSpPr>
        <p:spPr bwMode="auto">
          <a:xfrm>
            <a:off x="1343472" y="6263650"/>
            <a:ext cx="6118710" cy="328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26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E8EEF-559D-ECFA-F1EE-569C76DDD8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731F85-6F8D-32D3-CCA5-015F785E382B}"/>
              </a:ext>
            </a:extLst>
          </p:cNvPr>
          <p:cNvSpPr/>
          <p:nvPr/>
        </p:nvSpPr>
        <p:spPr bwMode="auto">
          <a:xfrm>
            <a:off x="1825269" y="3573017"/>
            <a:ext cx="1934222" cy="664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8F96BC-2390-624A-2553-3AE5E8B63261}"/>
              </a:ext>
            </a:extLst>
          </p:cNvPr>
          <p:cNvSpPr/>
          <p:nvPr/>
        </p:nvSpPr>
        <p:spPr bwMode="auto">
          <a:xfrm>
            <a:off x="1512594" y="4535636"/>
            <a:ext cx="1396130" cy="69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2F5237-6632-0B42-1555-79C8EBA34DA1}"/>
              </a:ext>
            </a:extLst>
          </p:cNvPr>
          <p:cNvSpPr/>
          <p:nvPr/>
        </p:nvSpPr>
        <p:spPr bwMode="auto">
          <a:xfrm>
            <a:off x="1512594" y="5430181"/>
            <a:ext cx="1846964" cy="33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FE3A6E-FE19-6248-4596-B65484D766F1}"/>
              </a:ext>
            </a:extLst>
          </p:cNvPr>
          <p:cNvSpPr/>
          <p:nvPr/>
        </p:nvSpPr>
        <p:spPr bwMode="auto">
          <a:xfrm>
            <a:off x="4064895" y="5430181"/>
            <a:ext cx="2755903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D1CD21-9660-1C6A-C0AD-892BE02496C9}"/>
              </a:ext>
            </a:extLst>
          </p:cNvPr>
          <p:cNvSpPr/>
          <p:nvPr/>
        </p:nvSpPr>
        <p:spPr bwMode="auto">
          <a:xfrm>
            <a:off x="1483508" y="6012000"/>
            <a:ext cx="6013540" cy="6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03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5EC46-686A-5AF9-5053-43CE624A86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1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C1C918-7E70-813F-345E-0EEAA02684BB}"/>
              </a:ext>
            </a:extLst>
          </p:cNvPr>
          <p:cNvSpPr/>
          <p:nvPr/>
        </p:nvSpPr>
        <p:spPr bwMode="auto">
          <a:xfrm>
            <a:off x="2527172" y="3645024"/>
            <a:ext cx="2088809" cy="880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77AFFC-42DC-0DBF-9A35-7C4D78B13356}"/>
              </a:ext>
            </a:extLst>
          </p:cNvPr>
          <p:cNvSpPr/>
          <p:nvPr/>
        </p:nvSpPr>
        <p:spPr bwMode="auto">
          <a:xfrm>
            <a:off x="2190772" y="4736347"/>
            <a:ext cx="1494242" cy="766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1B6BA7-94FB-3564-AC1C-F4F10D6B3B29}"/>
              </a:ext>
            </a:extLst>
          </p:cNvPr>
          <p:cNvSpPr/>
          <p:nvPr/>
        </p:nvSpPr>
        <p:spPr bwMode="auto">
          <a:xfrm>
            <a:off x="2190772" y="5714608"/>
            <a:ext cx="1854112" cy="352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5668D7-5FB8-1DB6-C9E0-7B01A6CD002F}"/>
              </a:ext>
            </a:extLst>
          </p:cNvPr>
          <p:cNvSpPr/>
          <p:nvPr/>
        </p:nvSpPr>
        <p:spPr bwMode="auto">
          <a:xfrm>
            <a:off x="2167302" y="6278086"/>
            <a:ext cx="3622168" cy="36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22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8D88E-AFC2-9D6C-6537-EF27145CFF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7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BA34B1-8E51-6A72-98F9-3497E6F621A8}"/>
              </a:ext>
            </a:extLst>
          </p:cNvPr>
          <p:cNvSpPr/>
          <p:nvPr/>
        </p:nvSpPr>
        <p:spPr bwMode="auto">
          <a:xfrm>
            <a:off x="1664538" y="3573016"/>
            <a:ext cx="2137217" cy="771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1AD0F8-6751-9B86-B920-397EB7D6F922}"/>
              </a:ext>
            </a:extLst>
          </p:cNvPr>
          <p:cNvSpPr/>
          <p:nvPr/>
        </p:nvSpPr>
        <p:spPr bwMode="auto">
          <a:xfrm>
            <a:off x="1320342" y="4552974"/>
            <a:ext cx="1536875" cy="881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F86765-6E9F-1A13-7894-3395FFC2D61E}"/>
              </a:ext>
            </a:extLst>
          </p:cNvPr>
          <p:cNvSpPr/>
          <p:nvPr/>
        </p:nvSpPr>
        <p:spPr bwMode="auto">
          <a:xfrm>
            <a:off x="1320342" y="5642486"/>
            <a:ext cx="1897081" cy="36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7D1717-4196-87F4-859F-A3291923BD7D}"/>
              </a:ext>
            </a:extLst>
          </p:cNvPr>
          <p:cNvSpPr/>
          <p:nvPr/>
        </p:nvSpPr>
        <p:spPr bwMode="auto">
          <a:xfrm>
            <a:off x="1288323" y="6219287"/>
            <a:ext cx="3706111" cy="376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23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451BE-9D5E-7B8B-0D69-C4D573DEB0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14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83B98D-E217-B45A-5B26-DB2793A9F75F}"/>
              </a:ext>
            </a:extLst>
          </p:cNvPr>
          <p:cNvSpPr/>
          <p:nvPr/>
        </p:nvSpPr>
        <p:spPr bwMode="auto">
          <a:xfrm>
            <a:off x="1673684" y="4077072"/>
            <a:ext cx="3243781" cy="65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356054-0565-DAB5-0541-CD0F16E0AF23}"/>
              </a:ext>
            </a:extLst>
          </p:cNvPr>
          <p:cNvSpPr/>
          <p:nvPr/>
        </p:nvSpPr>
        <p:spPr bwMode="auto">
          <a:xfrm>
            <a:off x="1403891" y="4981411"/>
            <a:ext cx="2014030" cy="558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3E8D78-FDB7-6848-FFB3-DEDF7907DD93}"/>
              </a:ext>
            </a:extLst>
          </p:cNvPr>
          <p:cNvSpPr/>
          <p:nvPr/>
        </p:nvSpPr>
        <p:spPr bwMode="auto">
          <a:xfrm>
            <a:off x="1403891" y="5765725"/>
            <a:ext cx="1336412" cy="28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EDFCE3-C77F-2D72-EB61-33B24A8032F9}"/>
              </a:ext>
            </a:extLst>
          </p:cNvPr>
          <p:cNvSpPr/>
          <p:nvPr/>
        </p:nvSpPr>
        <p:spPr bwMode="auto">
          <a:xfrm>
            <a:off x="1378794" y="6217490"/>
            <a:ext cx="4645197" cy="28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09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2023-07-04T06:52:22Z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