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4D435-3803-4EA2-A576-41353428FD3A}" type="datetimeFigureOut">
              <a:rPr lang="zh-CN" altLang="en-US" smtClean="0"/>
              <a:t>2023/7/7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094D2-103E-47C4-8AB1-7AB92D7BF3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48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094D2-103E-47C4-8AB1-7AB92D7BF3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52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128962"/>
            <a:ext cx="62198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42819-3E64-B1C9-F7F9-554AA9D638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4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BE554-CBF3-9E26-E7C3-CBC7FA1BDDE6}"/>
              </a:ext>
            </a:extLst>
          </p:cNvPr>
          <p:cNvSpPr/>
          <p:nvPr/>
        </p:nvSpPr>
        <p:spPr bwMode="auto">
          <a:xfrm>
            <a:off x="1418702" y="3501008"/>
            <a:ext cx="2805089" cy="631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2DFED2-D49D-4204-4E5D-C0FBBA77001D}"/>
              </a:ext>
            </a:extLst>
          </p:cNvPr>
          <p:cNvSpPr/>
          <p:nvPr/>
        </p:nvSpPr>
        <p:spPr bwMode="auto">
          <a:xfrm>
            <a:off x="1445069" y="4376536"/>
            <a:ext cx="916224" cy="3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310F65-A0BD-2076-5443-E9CB85B76297}"/>
              </a:ext>
            </a:extLst>
          </p:cNvPr>
          <p:cNvSpPr/>
          <p:nvPr/>
        </p:nvSpPr>
        <p:spPr bwMode="auto">
          <a:xfrm>
            <a:off x="1418702" y="4891175"/>
            <a:ext cx="3093121" cy="67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33F74B-F28E-A105-9E46-CB4A4E776BEF}"/>
              </a:ext>
            </a:extLst>
          </p:cNvPr>
          <p:cNvSpPr/>
          <p:nvPr/>
        </p:nvSpPr>
        <p:spPr bwMode="auto">
          <a:xfrm>
            <a:off x="1412111" y="5742309"/>
            <a:ext cx="6782698" cy="42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CA8CB0-AE9F-46BB-97F9-9C8635A731E6}"/>
              </a:ext>
            </a:extLst>
          </p:cNvPr>
          <p:cNvSpPr/>
          <p:nvPr/>
        </p:nvSpPr>
        <p:spPr bwMode="auto">
          <a:xfrm>
            <a:off x="1425295" y="6250350"/>
            <a:ext cx="3361686" cy="3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9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37682-39B0-C6CE-8C54-6CBA68569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68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1DE8E-7F24-1AE3-1DC9-E008CE669C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7C8BE-D999-2114-AB80-44C282FD49C5}"/>
              </a:ext>
            </a:extLst>
          </p:cNvPr>
          <p:cNvSpPr/>
          <p:nvPr/>
        </p:nvSpPr>
        <p:spPr bwMode="auto">
          <a:xfrm>
            <a:off x="681904" y="1105411"/>
            <a:ext cx="6422208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D9B87F-56F4-AD5E-AB5E-BBD0016661D1}"/>
              </a:ext>
            </a:extLst>
          </p:cNvPr>
          <p:cNvSpPr/>
          <p:nvPr/>
        </p:nvSpPr>
        <p:spPr bwMode="auto">
          <a:xfrm>
            <a:off x="681904" y="1839176"/>
            <a:ext cx="5580952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23F9BC-7326-483F-7646-9AC158B7D518}"/>
              </a:ext>
            </a:extLst>
          </p:cNvPr>
          <p:cNvSpPr/>
          <p:nvPr/>
        </p:nvSpPr>
        <p:spPr bwMode="auto">
          <a:xfrm>
            <a:off x="681904" y="2572941"/>
            <a:ext cx="4657142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0D2512-E831-C0BE-B52A-F06B54BD2661}"/>
              </a:ext>
            </a:extLst>
          </p:cNvPr>
          <p:cNvSpPr/>
          <p:nvPr/>
        </p:nvSpPr>
        <p:spPr bwMode="auto">
          <a:xfrm>
            <a:off x="681904" y="3306705"/>
            <a:ext cx="4657142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1D3AA9-5265-35FE-9C99-428B61B03DDE}"/>
              </a:ext>
            </a:extLst>
          </p:cNvPr>
          <p:cNvSpPr/>
          <p:nvPr/>
        </p:nvSpPr>
        <p:spPr bwMode="auto">
          <a:xfrm>
            <a:off x="681904" y="4049999"/>
            <a:ext cx="5114285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45388A5-9B27-2314-1624-1E3AE4DB63EF}"/>
              </a:ext>
            </a:extLst>
          </p:cNvPr>
          <p:cNvSpPr/>
          <p:nvPr/>
        </p:nvSpPr>
        <p:spPr bwMode="auto">
          <a:xfrm>
            <a:off x="681904" y="4783764"/>
            <a:ext cx="8847619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81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80D99-CAF3-EE67-08C7-CD15FFC2D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2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50A188-EB06-D658-2A53-DA1BBF24299B}"/>
              </a:ext>
            </a:extLst>
          </p:cNvPr>
          <p:cNvSpPr/>
          <p:nvPr/>
        </p:nvSpPr>
        <p:spPr bwMode="auto">
          <a:xfrm>
            <a:off x="1487488" y="4293096"/>
            <a:ext cx="252028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25E2D5-F37A-27A7-4E0A-D909EE9F4A94}"/>
              </a:ext>
            </a:extLst>
          </p:cNvPr>
          <p:cNvSpPr/>
          <p:nvPr/>
        </p:nvSpPr>
        <p:spPr bwMode="auto">
          <a:xfrm>
            <a:off x="1458291" y="5949280"/>
            <a:ext cx="821285" cy="78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0DEA08-1C04-2AE5-EBB5-7C0DCDC9A784}"/>
              </a:ext>
            </a:extLst>
          </p:cNvPr>
          <p:cNvSpPr/>
          <p:nvPr/>
        </p:nvSpPr>
        <p:spPr bwMode="auto">
          <a:xfrm>
            <a:off x="6096000" y="4437112"/>
            <a:ext cx="2088232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04C17F5-4D48-F7AC-DDDB-BEA860F30207}"/>
              </a:ext>
            </a:extLst>
          </p:cNvPr>
          <p:cNvSpPr/>
          <p:nvPr/>
        </p:nvSpPr>
        <p:spPr bwMode="auto">
          <a:xfrm>
            <a:off x="6096000" y="6093296"/>
            <a:ext cx="792088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4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B7A78-73E9-47F9-C8E4-FBE88A5CF0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8979E3-DB7C-C2EE-BC24-D6D5F0587776}"/>
              </a:ext>
            </a:extLst>
          </p:cNvPr>
          <p:cNvSpPr/>
          <p:nvPr/>
        </p:nvSpPr>
        <p:spPr bwMode="auto">
          <a:xfrm>
            <a:off x="720000" y="2564904"/>
            <a:ext cx="2927728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6C126F-03A0-D662-E96D-C1D37B11879B}"/>
              </a:ext>
            </a:extLst>
          </p:cNvPr>
          <p:cNvSpPr/>
          <p:nvPr/>
        </p:nvSpPr>
        <p:spPr bwMode="auto">
          <a:xfrm>
            <a:off x="720000" y="4495067"/>
            <a:ext cx="1127528" cy="95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926955-5997-B26E-0416-E58E36926BDB}"/>
              </a:ext>
            </a:extLst>
          </p:cNvPr>
          <p:cNvSpPr/>
          <p:nvPr/>
        </p:nvSpPr>
        <p:spPr bwMode="auto">
          <a:xfrm>
            <a:off x="6672064" y="2564904"/>
            <a:ext cx="3096344" cy="165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0375DDE-42A9-8AA3-FF4A-A30433482A30}"/>
              </a:ext>
            </a:extLst>
          </p:cNvPr>
          <p:cNvSpPr/>
          <p:nvPr/>
        </p:nvSpPr>
        <p:spPr bwMode="auto">
          <a:xfrm>
            <a:off x="2191179" y="4365104"/>
            <a:ext cx="733333" cy="33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0375DDE-42A9-8AA3-FF4A-A30433482A30}"/>
              </a:ext>
            </a:extLst>
          </p:cNvPr>
          <p:cNvSpPr/>
          <p:nvPr/>
        </p:nvSpPr>
        <p:spPr bwMode="auto">
          <a:xfrm>
            <a:off x="6647721" y="4581129"/>
            <a:ext cx="139249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4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14631-DA6A-C77C-BA3E-2BE8F883A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81ED2-BD07-260F-1C8C-7011D8090984}"/>
              </a:ext>
            </a:extLst>
          </p:cNvPr>
          <p:cNvSpPr/>
          <p:nvPr/>
        </p:nvSpPr>
        <p:spPr bwMode="auto">
          <a:xfrm>
            <a:off x="10158095" y="2985034"/>
            <a:ext cx="380952" cy="41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1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F94A3-3075-76C9-8C03-55DE8B051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833F8-E7CA-C1BE-8278-A11CE9F4267B}"/>
              </a:ext>
            </a:extLst>
          </p:cNvPr>
          <p:cNvSpPr/>
          <p:nvPr/>
        </p:nvSpPr>
        <p:spPr bwMode="auto">
          <a:xfrm>
            <a:off x="3824761" y="3899485"/>
            <a:ext cx="342857" cy="40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7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71054-BC3C-0681-DAE4-CF4043D32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02FE1-FA81-098A-7D6E-FD64C0A966FF}"/>
              </a:ext>
            </a:extLst>
          </p:cNvPr>
          <p:cNvSpPr/>
          <p:nvPr/>
        </p:nvSpPr>
        <p:spPr bwMode="auto">
          <a:xfrm>
            <a:off x="4329523" y="2069871"/>
            <a:ext cx="371428" cy="42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60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C8BA3-5B84-597D-B537-B032F482E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3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AEF42-A1DA-A160-A5B9-721947678FE1}"/>
              </a:ext>
            </a:extLst>
          </p:cNvPr>
          <p:cNvSpPr/>
          <p:nvPr/>
        </p:nvSpPr>
        <p:spPr bwMode="auto">
          <a:xfrm>
            <a:off x="6427216" y="3118375"/>
            <a:ext cx="1108944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512A8-8C5E-2CC7-62EC-080840113AE1}"/>
              </a:ext>
            </a:extLst>
          </p:cNvPr>
          <p:cNvSpPr/>
          <p:nvPr/>
        </p:nvSpPr>
        <p:spPr bwMode="auto">
          <a:xfrm>
            <a:off x="9268254" y="3118374"/>
            <a:ext cx="428146" cy="454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B0CA2F-BEA3-AD4E-D428-78E84398AF46}"/>
              </a:ext>
            </a:extLst>
          </p:cNvPr>
          <p:cNvSpPr/>
          <p:nvPr/>
        </p:nvSpPr>
        <p:spPr bwMode="auto">
          <a:xfrm>
            <a:off x="6427216" y="4250253"/>
            <a:ext cx="1108944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DA967D-A9F2-FBD0-97B7-3E2E43751B51}"/>
              </a:ext>
            </a:extLst>
          </p:cNvPr>
          <p:cNvSpPr/>
          <p:nvPr/>
        </p:nvSpPr>
        <p:spPr bwMode="auto">
          <a:xfrm>
            <a:off x="9007119" y="3861048"/>
            <a:ext cx="772353" cy="984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87FEF3-BDF3-C50A-8F57-754CF65A8F8B}"/>
              </a:ext>
            </a:extLst>
          </p:cNvPr>
          <p:cNvSpPr/>
          <p:nvPr/>
        </p:nvSpPr>
        <p:spPr bwMode="auto">
          <a:xfrm>
            <a:off x="6200939" y="5574969"/>
            <a:ext cx="1551245" cy="34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B89217-168A-D1B9-4080-95BBDC707F5A}"/>
              </a:ext>
            </a:extLst>
          </p:cNvPr>
          <p:cNvSpPr/>
          <p:nvPr/>
        </p:nvSpPr>
        <p:spPr bwMode="auto">
          <a:xfrm>
            <a:off x="9007119" y="5277586"/>
            <a:ext cx="772353" cy="90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7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4" grpId="0" animBg="1"/>
      <p:bldP spid="16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E1036-7891-D82F-2157-36F71EA8F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04CE36-8324-EB20-A324-8F5ADB43810B}"/>
              </a:ext>
            </a:extLst>
          </p:cNvPr>
          <p:cNvSpPr/>
          <p:nvPr/>
        </p:nvSpPr>
        <p:spPr bwMode="auto">
          <a:xfrm>
            <a:off x="2154344" y="2960767"/>
            <a:ext cx="4434928" cy="38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82536-B4A5-F653-4A8B-A835C0D028BA}"/>
              </a:ext>
            </a:extLst>
          </p:cNvPr>
          <p:cNvSpPr/>
          <p:nvPr/>
        </p:nvSpPr>
        <p:spPr bwMode="auto">
          <a:xfrm>
            <a:off x="2154344" y="3573016"/>
            <a:ext cx="1467318" cy="80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749B3D-E77A-FC08-35F3-440701442044}"/>
              </a:ext>
            </a:extLst>
          </p:cNvPr>
          <p:cNvSpPr/>
          <p:nvPr/>
        </p:nvSpPr>
        <p:spPr bwMode="auto">
          <a:xfrm>
            <a:off x="2541782" y="4725144"/>
            <a:ext cx="117795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F04105-80C3-42F3-538B-0A9E3813FE88}"/>
              </a:ext>
            </a:extLst>
          </p:cNvPr>
          <p:cNvSpPr/>
          <p:nvPr/>
        </p:nvSpPr>
        <p:spPr bwMode="auto">
          <a:xfrm>
            <a:off x="2154344" y="5816011"/>
            <a:ext cx="4047490" cy="73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3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D0A18-FE17-4967-A70C-805831E92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99AAB-5CB1-F89C-69B6-51425F39B6D5}"/>
              </a:ext>
            </a:extLst>
          </p:cNvPr>
          <p:cNvSpPr/>
          <p:nvPr/>
        </p:nvSpPr>
        <p:spPr bwMode="auto">
          <a:xfrm>
            <a:off x="1386666" y="4168146"/>
            <a:ext cx="3341182" cy="84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6E0969-88A2-171A-01E2-3812841CD8D4}"/>
              </a:ext>
            </a:extLst>
          </p:cNvPr>
          <p:cNvSpPr/>
          <p:nvPr/>
        </p:nvSpPr>
        <p:spPr bwMode="auto">
          <a:xfrm>
            <a:off x="1386666" y="5417983"/>
            <a:ext cx="4219047" cy="84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40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