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3138487"/>
            <a:ext cx="4162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63DE9-DB05-DDB0-E4E8-46D70F22B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9479FB-1015-B86A-C934-A34FBDA9686F}"/>
              </a:ext>
            </a:extLst>
          </p:cNvPr>
          <p:cNvSpPr/>
          <p:nvPr/>
        </p:nvSpPr>
        <p:spPr bwMode="auto">
          <a:xfrm>
            <a:off x="1177142" y="1086352"/>
            <a:ext cx="6009523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2C0A9-18FA-B7E2-6D52-C4C6F639B805}"/>
              </a:ext>
            </a:extLst>
          </p:cNvPr>
          <p:cNvSpPr/>
          <p:nvPr/>
        </p:nvSpPr>
        <p:spPr bwMode="auto">
          <a:xfrm>
            <a:off x="681904" y="1924941"/>
            <a:ext cx="4219047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3E20C-D0A8-E6CF-128B-08742872723A}"/>
              </a:ext>
            </a:extLst>
          </p:cNvPr>
          <p:cNvSpPr/>
          <p:nvPr/>
        </p:nvSpPr>
        <p:spPr bwMode="auto">
          <a:xfrm>
            <a:off x="681904" y="2782588"/>
            <a:ext cx="2342857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17E245-E7CD-5A01-47C6-60953D3554FD}"/>
              </a:ext>
            </a:extLst>
          </p:cNvPr>
          <p:cNvSpPr/>
          <p:nvPr/>
        </p:nvSpPr>
        <p:spPr bwMode="auto">
          <a:xfrm>
            <a:off x="681904" y="3602117"/>
            <a:ext cx="9657142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1738D1-6F6B-BFF2-9C61-47B772592A24}"/>
              </a:ext>
            </a:extLst>
          </p:cNvPr>
          <p:cNvSpPr/>
          <p:nvPr/>
        </p:nvSpPr>
        <p:spPr bwMode="auto">
          <a:xfrm>
            <a:off x="681904" y="4440704"/>
            <a:ext cx="2893816" cy="55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85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DA5AF-602E-27AB-8983-CC4475D5D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990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6521D-8F96-51F3-757B-FD420D292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E95335-6DB3-10CB-C637-D03419CD4BA9}"/>
              </a:ext>
            </a:extLst>
          </p:cNvPr>
          <p:cNvSpPr/>
          <p:nvPr/>
        </p:nvSpPr>
        <p:spPr bwMode="auto">
          <a:xfrm>
            <a:off x="623392" y="1201268"/>
            <a:ext cx="7525178" cy="439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0F9179-77DD-3575-B843-15713E696888}"/>
              </a:ext>
            </a:extLst>
          </p:cNvPr>
          <p:cNvSpPr/>
          <p:nvPr/>
        </p:nvSpPr>
        <p:spPr bwMode="auto">
          <a:xfrm>
            <a:off x="2358095" y="2061025"/>
            <a:ext cx="2780952" cy="382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3FF94F-2F1C-AB96-C65E-CA98C8D44D4C}"/>
              </a:ext>
            </a:extLst>
          </p:cNvPr>
          <p:cNvSpPr/>
          <p:nvPr/>
        </p:nvSpPr>
        <p:spPr bwMode="auto">
          <a:xfrm>
            <a:off x="2358095" y="2901676"/>
            <a:ext cx="2495238" cy="42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24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339BC-1AB1-1BAA-795C-850DC9ACB4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0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3CA3F3-3761-3347-4AA5-E74E30FA4604}"/>
              </a:ext>
            </a:extLst>
          </p:cNvPr>
          <p:cNvSpPr/>
          <p:nvPr/>
        </p:nvSpPr>
        <p:spPr bwMode="auto">
          <a:xfrm>
            <a:off x="720001" y="1114339"/>
            <a:ext cx="7401360" cy="49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80CF1-FD2B-B1C9-2531-4149E9F458D3}"/>
              </a:ext>
            </a:extLst>
          </p:cNvPr>
          <p:cNvSpPr/>
          <p:nvPr/>
        </p:nvSpPr>
        <p:spPr bwMode="auto">
          <a:xfrm>
            <a:off x="2371072" y="1977864"/>
            <a:ext cx="2761276" cy="37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2422CC-E15C-B7A9-8D7E-160E12A0E4D1}"/>
              </a:ext>
            </a:extLst>
          </p:cNvPr>
          <p:cNvSpPr/>
          <p:nvPr/>
        </p:nvSpPr>
        <p:spPr bwMode="auto">
          <a:xfrm>
            <a:off x="2371072" y="2812922"/>
            <a:ext cx="2486098" cy="42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5D6030-0E87-79C7-4446-AADD507224C4}"/>
              </a:ext>
            </a:extLst>
          </p:cNvPr>
          <p:cNvSpPr/>
          <p:nvPr/>
        </p:nvSpPr>
        <p:spPr bwMode="auto">
          <a:xfrm>
            <a:off x="1194446" y="3610023"/>
            <a:ext cx="5313797" cy="44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761CCF-CDA7-DDC6-0B2D-7B8A671F3341}"/>
              </a:ext>
            </a:extLst>
          </p:cNvPr>
          <p:cNvSpPr/>
          <p:nvPr/>
        </p:nvSpPr>
        <p:spPr bwMode="auto">
          <a:xfrm>
            <a:off x="682044" y="4473548"/>
            <a:ext cx="6708668" cy="42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E88029-EFFC-A6EC-9B3C-EBEE2F0EEFF4}"/>
              </a:ext>
            </a:extLst>
          </p:cNvPr>
          <p:cNvSpPr/>
          <p:nvPr/>
        </p:nvSpPr>
        <p:spPr bwMode="auto">
          <a:xfrm>
            <a:off x="682044" y="5299116"/>
            <a:ext cx="4687528" cy="40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9BAEE2-F37E-3666-4CA9-12DF6ADC3B84}"/>
              </a:ext>
            </a:extLst>
          </p:cNvPr>
          <p:cNvSpPr/>
          <p:nvPr/>
        </p:nvSpPr>
        <p:spPr bwMode="auto">
          <a:xfrm>
            <a:off x="682044" y="6115196"/>
            <a:ext cx="4668550" cy="43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73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49A2F-6FF9-2197-4A9B-D3978402C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2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D3B4F6-7A70-BEED-181A-78C846946A23}"/>
              </a:ext>
            </a:extLst>
          </p:cNvPr>
          <p:cNvSpPr/>
          <p:nvPr/>
        </p:nvSpPr>
        <p:spPr bwMode="auto">
          <a:xfrm>
            <a:off x="6774352" y="3729715"/>
            <a:ext cx="986572" cy="43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E2B35C-D883-BCA9-746F-AA2012C563F1}"/>
              </a:ext>
            </a:extLst>
          </p:cNvPr>
          <p:cNvSpPr/>
          <p:nvPr/>
        </p:nvSpPr>
        <p:spPr bwMode="auto">
          <a:xfrm>
            <a:off x="2920816" y="5348925"/>
            <a:ext cx="961276" cy="43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180D89-A2A7-F669-38E0-894C65E17883}"/>
              </a:ext>
            </a:extLst>
          </p:cNvPr>
          <p:cNvSpPr/>
          <p:nvPr/>
        </p:nvSpPr>
        <p:spPr bwMode="auto">
          <a:xfrm>
            <a:off x="5846805" y="5348925"/>
            <a:ext cx="986572" cy="43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8688DD-6269-6E7D-0041-CC0FCE053575}"/>
              </a:ext>
            </a:extLst>
          </p:cNvPr>
          <p:cNvSpPr/>
          <p:nvPr/>
        </p:nvSpPr>
        <p:spPr bwMode="auto">
          <a:xfrm>
            <a:off x="8671608" y="5348925"/>
            <a:ext cx="1003437" cy="43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75E60-73A2-2A92-0F5A-B3989FC53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7B6600-5F56-E68A-5864-282124421A3A}"/>
              </a:ext>
            </a:extLst>
          </p:cNvPr>
          <p:cNvSpPr/>
          <p:nvPr/>
        </p:nvSpPr>
        <p:spPr bwMode="auto">
          <a:xfrm>
            <a:off x="4120000" y="1239062"/>
            <a:ext cx="1152380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B3DB07-22DE-785C-1D49-2D15268BB572}"/>
              </a:ext>
            </a:extLst>
          </p:cNvPr>
          <p:cNvSpPr/>
          <p:nvPr/>
        </p:nvSpPr>
        <p:spPr bwMode="auto">
          <a:xfrm>
            <a:off x="7748571" y="1239062"/>
            <a:ext cx="1142857" cy="4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CB9E2-61D6-864B-BA4A-D1BE4D01F22E}"/>
              </a:ext>
            </a:extLst>
          </p:cNvPr>
          <p:cNvSpPr/>
          <p:nvPr/>
        </p:nvSpPr>
        <p:spPr bwMode="auto">
          <a:xfrm>
            <a:off x="2253333" y="2154704"/>
            <a:ext cx="1038095" cy="4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2D4311-F276-09F8-A7C8-00AFAE65C048}"/>
              </a:ext>
            </a:extLst>
          </p:cNvPr>
          <p:cNvSpPr/>
          <p:nvPr/>
        </p:nvSpPr>
        <p:spPr bwMode="auto">
          <a:xfrm>
            <a:off x="6758095" y="4977934"/>
            <a:ext cx="571428" cy="38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01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9E873-A986-9D05-64AB-84B1A3D7D8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8A9E16-95F0-4801-956A-6597F19E12A9}"/>
              </a:ext>
            </a:extLst>
          </p:cNvPr>
          <p:cNvSpPr/>
          <p:nvPr/>
        </p:nvSpPr>
        <p:spPr bwMode="auto">
          <a:xfrm>
            <a:off x="3291428" y="3118400"/>
            <a:ext cx="1390476" cy="381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B43F4E-AC6A-697C-48D2-84D2FB73092F}"/>
              </a:ext>
            </a:extLst>
          </p:cNvPr>
          <p:cNvSpPr/>
          <p:nvPr/>
        </p:nvSpPr>
        <p:spPr bwMode="auto">
          <a:xfrm>
            <a:off x="8415238" y="3118400"/>
            <a:ext cx="1104762" cy="381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F20B1F-B0B3-E285-CF2A-4E6E75F6CA06}"/>
              </a:ext>
            </a:extLst>
          </p:cNvPr>
          <p:cNvSpPr/>
          <p:nvPr/>
        </p:nvSpPr>
        <p:spPr bwMode="auto">
          <a:xfrm>
            <a:off x="8167619" y="4024658"/>
            <a:ext cx="1380952" cy="391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5F857-18BC-A96D-0BFB-D1838CD11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2B25C-6ADF-109E-2737-D98BCEB88219}"/>
              </a:ext>
            </a:extLst>
          </p:cNvPr>
          <p:cNvSpPr/>
          <p:nvPr/>
        </p:nvSpPr>
        <p:spPr bwMode="auto">
          <a:xfrm>
            <a:off x="8215238" y="3429000"/>
            <a:ext cx="1504761" cy="621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1F156C-8245-C5D6-5372-F68689760AAD}"/>
              </a:ext>
            </a:extLst>
          </p:cNvPr>
          <p:cNvSpPr/>
          <p:nvPr/>
        </p:nvSpPr>
        <p:spPr bwMode="auto">
          <a:xfrm>
            <a:off x="8100952" y="4581128"/>
            <a:ext cx="1761904" cy="536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C7735F-E186-61A9-A8DA-2D1925A0519C}"/>
              </a:ext>
            </a:extLst>
          </p:cNvPr>
          <p:cNvSpPr/>
          <p:nvPr/>
        </p:nvSpPr>
        <p:spPr bwMode="auto">
          <a:xfrm>
            <a:off x="8081904" y="5648590"/>
            <a:ext cx="1780952" cy="588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83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6E3A8-852D-9B25-0F7F-C3C48A313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539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40E49-5DA4-5ED9-B609-2ECDAA0C3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64252-82C2-D964-37A3-921A24E7F8BA}"/>
              </a:ext>
            </a:extLst>
          </p:cNvPr>
          <p:cNvSpPr/>
          <p:nvPr/>
        </p:nvSpPr>
        <p:spPr bwMode="auto">
          <a:xfrm>
            <a:off x="1177142" y="1238773"/>
            <a:ext cx="4961904" cy="44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17E167-EA78-B412-C716-17BE1AB5F80F}"/>
              </a:ext>
            </a:extLst>
          </p:cNvPr>
          <p:cNvSpPr/>
          <p:nvPr/>
        </p:nvSpPr>
        <p:spPr bwMode="auto">
          <a:xfrm>
            <a:off x="681904" y="2134370"/>
            <a:ext cx="3114285" cy="40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9F7179-4F40-06EA-44C0-1C7F0728C17C}"/>
              </a:ext>
            </a:extLst>
          </p:cNvPr>
          <p:cNvSpPr/>
          <p:nvPr/>
        </p:nvSpPr>
        <p:spPr bwMode="auto">
          <a:xfrm>
            <a:off x="681904" y="3001384"/>
            <a:ext cx="2828571" cy="43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B3A477-AA5D-5E8D-6139-64ADDBBAF346}"/>
              </a:ext>
            </a:extLst>
          </p:cNvPr>
          <p:cNvSpPr/>
          <p:nvPr/>
        </p:nvSpPr>
        <p:spPr bwMode="auto">
          <a:xfrm>
            <a:off x="681904" y="3830288"/>
            <a:ext cx="7761904" cy="457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6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F7C9A-1830-F834-C45A-92EEAA17D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1496C0-E8AC-122F-B175-0B08E36A15E0}"/>
              </a:ext>
            </a:extLst>
          </p:cNvPr>
          <p:cNvSpPr/>
          <p:nvPr/>
        </p:nvSpPr>
        <p:spPr bwMode="auto">
          <a:xfrm>
            <a:off x="2037448" y="3817301"/>
            <a:ext cx="4888426" cy="39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F0A6E-A2BE-FA51-8B56-F3D7B77C57E3}"/>
              </a:ext>
            </a:extLst>
          </p:cNvPr>
          <p:cNvSpPr/>
          <p:nvPr/>
        </p:nvSpPr>
        <p:spPr bwMode="auto">
          <a:xfrm>
            <a:off x="1664749" y="4606698"/>
            <a:ext cx="2730238" cy="3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B3398-6AFA-898F-0F62-082B925DD7C6}"/>
              </a:ext>
            </a:extLst>
          </p:cNvPr>
          <p:cNvSpPr/>
          <p:nvPr/>
        </p:nvSpPr>
        <p:spPr bwMode="auto">
          <a:xfrm>
            <a:off x="1664749" y="5370072"/>
            <a:ext cx="2262197" cy="390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5952ED-02E7-1AB2-FEE9-35B2052EAAD9}"/>
              </a:ext>
            </a:extLst>
          </p:cNvPr>
          <p:cNvSpPr/>
          <p:nvPr/>
        </p:nvSpPr>
        <p:spPr bwMode="auto">
          <a:xfrm>
            <a:off x="1630079" y="6107421"/>
            <a:ext cx="6327219" cy="39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6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CA03F-859C-3EDE-0F52-ADF2FF2601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025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