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3128962"/>
            <a:ext cx="98202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59475-4024-AFBA-DF41-AE78AE763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629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64F5F-AA28-A3AE-C850-D5E1D724E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91B07-0866-7A4E-60E9-33FCE9CFEBDD}"/>
              </a:ext>
            </a:extLst>
          </p:cNvPr>
          <p:cNvSpPr/>
          <p:nvPr/>
        </p:nvSpPr>
        <p:spPr bwMode="auto">
          <a:xfrm>
            <a:off x="1196190" y="1220135"/>
            <a:ext cx="2342857" cy="43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FF3F8-47F7-DFF5-099A-1F07DDD6476A}"/>
              </a:ext>
            </a:extLst>
          </p:cNvPr>
          <p:cNvSpPr/>
          <p:nvPr/>
        </p:nvSpPr>
        <p:spPr bwMode="auto">
          <a:xfrm>
            <a:off x="1177142" y="2107695"/>
            <a:ext cx="4676190" cy="36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EBE28-DD3F-1851-07D7-7686B03FE2D0}"/>
              </a:ext>
            </a:extLst>
          </p:cNvPr>
          <p:cNvSpPr/>
          <p:nvPr/>
        </p:nvSpPr>
        <p:spPr bwMode="auto">
          <a:xfrm>
            <a:off x="681904" y="2937993"/>
            <a:ext cx="3552380" cy="343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3D6BB-2EF3-D858-B42A-849F8AA3D236}"/>
              </a:ext>
            </a:extLst>
          </p:cNvPr>
          <p:cNvSpPr/>
          <p:nvPr/>
        </p:nvSpPr>
        <p:spPr bwMode="auto">
          <a:xfrm>
            <a:off x="681904" y="3720572"/>
            <a:ext cx="3961904" cy="45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D6EEB3-D494-8D57-BD77-95788A70A29B}"/>
              </a:ext>
            </a:extLst>
          </p:cNvPr>
          <p:cNvSpPr/>
          <p:nvPr/>
        </p:nvSpPr>
        <p:spPr bwMode="auto">
          <a:xfrm>
            <a:off x="681904" y="4560414"/>
            <a:ext cx="8390476" cy="43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21E43-6DD6-D862-F8E5-490A38AAC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16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442AF1-0525-49D4-D680-32951F3400F5}"/>
              </a:ext>
            </a:extLst>
          </p:cNvPr>
          <p:cNvSpPr/>
          <p:nvPr/>
        </p:nvSpPr>
        <p:spPr bwMode="auto">
          <a:xfrm>
            <a:off x="2791040" y="3484540"/>
            <a:ext cx="200828" cy="2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E1496-95D7-94D1-1C61-E4A9C02A7AFE}"/>
              </a:ext>
            </a:extLst>
          </p:cNvPr>
          <p:cNvSpPr/>
          <p:nvPr/>
        </p:nvSpPr>
        <p:spPr bwMode="auto">
          <a:xfrm>
            <a:off x="2784764" y="4062425"/>
            <a:ext cx="207104" cy="2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B7937E-8107-92E6-3247-A48585E27513}"/>
              </a:ext>
            </a:extLst>
          </p:cNvPr>
          <p:cNvSpPr/>
          <p:nvPr/>
        </p:nvSpPr>
        <p:spPr bwMode="auto">
          <a:xfrm>
            <a:off x="2778488" y="4646591"/>
            <a:ext cx="207104" cy="25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091E11-B3C1-F90F-9323-56AE9EEFA17B}"/>
              </a:ext>
            </a:extLst>
          </p:cNvPr>
          <p:cNvSpPr/>
          <p:nvPr/>
        </p:nvSpPr>
        <p:spPr bwMode="auto">
          <a:xfrm>
            <a:off x="4862080" y="5230756"/>
            <a:ext cx="382828" cy="24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B85437-FAC9-D7E5-249D-A2A013126854}"/>
              </a:ext>
            </a:extLst>
          </p:cNvPr>
          <p:cNvSpPr/>
          <p:nvPr/>
        </p:nvSpPr>
        <p:spPr bwMode="auto">
          <a:xfrm>
            <a:off x="3475110" y="5814922"/>
            <a:ext cx="207104" cy="2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FC4C16-8964-FBFC-BB40-35E030F06D21}"/>
              </a:ext>
            </a:extLst>
          </p:cNvPr>
          <p:cNvSpPr/>
          <p:nvPr/>
        </p:nvSpPr>
        <p:spPr bwMode="auto">
          <a:xfrm>
            <a:off x="6456153" y="5814922"/>
            <a:ext cx="382828" cy="2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AC83B-2B84-0659-3CFC-B67036B4C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19744-D623-CD25-BF60-D249A6B16276}"/>
              </a:ext>
            </a:extLst>
          </p:cNvPr>
          <p:cNvSpPr/>
          <p:nvPr/>
        </p:nvSpPr>
        <p:spPr bwMode="auto">
          <a:xfrm>
            <a:off x="4081904" y="1353196"/>
            <a:ext cx="314285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AE473-D3F7-4EE7-3068-2AE268460B60}"/>
              </a:ext>
            </a:extLst>
          </p:cNvPr>
          <p:cNvSpPr/>
          <p:nvPr/>
        </p:nvSpPr>
        <p:spPr bwMode="auto">
          <a:xfrm>
            <a:off x="2215238" y="2229947"/>
            <a:ext cx="580952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0BFBE-19AB-9B39-320B-C978CBEF6DDD}"/>
              </a:ext>
            </a:extLst>
          </p:cNvPr>
          <p:cNvSpPr/>
          <p:nvPr/>
        </p:nvSpPr>
        <p:spPr bwMode="auto">
          <a:xfrm>
            <a:off x="2215238" y="3897681"/>
            <a:ext cx="580952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32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9D290-20F5-EF17-1CB9-314B578C3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8D3C2-5A3B-F538-4284-3035705309A3}"/>
              </a:ext>
            </a:extLst>
          </p:cNvPr>
          <p:cNvSpPr/>
          <p:nvPr/>
        </p:nvSpPr>
        <p:spPr bwMode="auto">
          <a:xfrm>
            <a:off x="4824761" y="1258171"/>
            <a:ext cx="514285" cy="457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AC11E-5AE0-8516-4F42-B1097916D854}"/>
              </a:ext>
            </a:extLst>
          </p:cNvPr>
          <p:cNvSpPr/>
          <p:nvPr/>
        </p:nvSpPr>
        <p:spPr bwMode="auto">
          <a:xfrm>
            <a:off x="6739047" y="1267710"/>
            <a:ext cx="514285" cy="4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CC612-2FC9-3FA0-AB60-C5F82A2A7B7C}"/>
              </a:ext>
            </a:extLst>
          </p:cNvPr>
          <p:cNvSpPr/>
          <p:nvPr/>
        </p:nvSpPr>
        <p:spPr bwMode="auto">
          <a:xfrm>
            <a:off x="1271464" y="1844824"/>
            <a:ext cx="648072" cy="54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379274-5329-47A5-97DE-9746C723C084}"/>
              </a:ext>
            </a:extLst>
          </p:cNvPr>
          <p:cNvSpPr/>
          <p:nvPr/>
        </p:nvSpPr>
        <p:spPr bwMode="auto">
          <a:xfrm>
            <a:off x="6139047" y="1973601"/>
            <a:ext cx="1466666" cy="3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94BCBD-37E5-2740-46CE-E23D199EC54B}"/>
              </a:ext>
            </a:extLst>
          </p:cNvPr>
          <p:cNvSpPr/>
          <p:nvPr/>
        </p:nvSpPr>
        <p:spPr bwMode="auto">
          <a:xfrm>
            <a:off x="4577142" y="2593639"/>
            <a:ext cx="1019047" cy="457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7582C8-6B53-26A9-56CB-531BDE97BF27}"/>
              </a:ext>
            </a:extLst>
          </p:cNvPr>
          <p:cNvSpPr/>
          <p:nvPr/>
        </p:nvSpPr>
        <p:spPr bwMode="auto">
          <a:xfrm>
            <a:off x="6777142" y="2593639"/>
            <a:ext cx="1019047" cy="457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7EC616-22CA-8FA5-ADD6-0E91CF9C0BF4}"/>
              </a:ext>
            </a:extLst>
          </p:cNvPr>
          <p:cNvSpPr/>
          <p:nvPr/>
        </p:nvSpPr>
        <p:spPr bwMode="auto">
          <a:xfrm>
            <a:off x="1777142" y="3261374"/>
            <a:ext cx="1009523" cy="457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DD1312-BFF5-0F44-880F-5AC33418F394}"/>
              </a:ext>
            </a:extLst>
          </p:cNvPr>
          <p:cNvSpPr/>
          <p:nvPr/>
        </p:nvSpPr>
        <p:spPr bwMode="auto">
          <a:xfrm>
            <a:off x="6710476" y="3328147"/>
            <a:ext cx="1019047" cy="36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8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FDE12-FBC0-6CC1-6965-D21C7E91A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3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4F8C0-CF6F-CD3E-B7C3-F3394A9C5C24}"/>
              </a:ext>
            </a:extLst>
          </p:cNvPr>
          <p:cNvSpPr/>
          <p:nvPr/>
        </p:nvSpPr>
        <p:spPr bwMode="auto">
          <a:xfrm>
            <a:off x="8356128" y="2017161"/>
            <a:ext cx="355888" cy="30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6AC319-0CA5-64F3-0A67-00C791037028}"/>
              </a:ext>
            </a:extLst>
          </p:cNvPr>
          <p:cNvSpPr/>
          <p:nvPr/>
        </p:nvSpPr>
        <p:spPr bwMode="auto">
          <a:xfrm>
            <a:off x="8294234" y="3356516"/>
            <a:ext cx="410045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6DE46-6EF9-F89F-C8E7-7158FAB24A0E}"/>
              </a:ext>
            </a:extLst>
          </p:cNvPr>
          <p:cNvSpPr/>
          <p:nvPr/>
        </p:nvSpPr>
        <p:spPr bwMode="auto">
          <a:xfrm>
            <a:off x="8356128" y="4827483"/>
            <a:ext cx="355888" cy="30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CF6DA1-C797-352B-A849-EBD0D5E6CD3C}"/>
              </a:ext>
            </a:extLst>
          </p:cNvPr>
          <p:cNvSpPr/>
          <p:nvPr/>
        </p:nvSpPr>
        <p:spPr bwMode="auto">
          <a:xfrm>
            <a:off x="8356128" y="6244258"/>
            <a:ext cx="348151" cy="301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9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BE757-2EC4-346B-6571-9517DA765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9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65D56-B9A5-D90D-5664-A75396D6D653}"/>
              </a:ext>
            </a:extLst>
          </p:cNvPr>
          <p:cNvSpPr/>
          <p:nvPr/>
        </p:nvSpPr>
        <p:spPr bwMode="auto">
          <a:xfrm>
            <a:off x="5110000" y="2523586"/>
            <a:ext cx="1940096" cy="27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F4065-1C3C-A745-F964-6B9DEC60AF04}"/>
              </a:ext>
            </a:extLst>
          </p:cNvPr>
          <p:cNvSpPr/>
          <p:nvPr/>
        </p:nvSpPr>
        <p:spPr bwMode="auto">
          <a:xfrm>
            <a:off x="4798451" y="3132885"/>
            <a:ext cx="1380725" cy="27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BC053-5FE7-4833-3D3B-5DFF45ECEDC3}"/>
              </a:ext>
            </a:extLst>
          </p:cNvPr>
          <p:cNvSpPr/>
          <p:nvPr/>
        </p:nvSpPr>
        <p:spPr bwMode="auto">
          <a:xfrm>
            <a:off x="4798451" y="3699675"/>
            <a:ext cx="2733129" cy="34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5A1065-EC6B-DFB7-7562-47E67484B378}"/>
              </a:ext>
            </a:extLst>
          </p:cNvPr>
          <p:cNvSpPr/>
          <p:nvPr/>
        </p:nvSpPr>
        <p:spPr bwMode="auto">
          <a:xfrm>
            <a:off x="4430258" y="5194583"/>
            <a:ext cx="3802306" cy="34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4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B47CA-7230-8696-75BA-610506E96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66EE2-5654-3D07-CEC6-D56527B38C91}"/>
              </a:ext>
            </a:extLst>
          </p:cNvPr>
          <p:cNvSpPr/>
          <p:nvPr/>
        </p:nvSpPr>
        <p:spPr bwMode="auto">
          <a:xfrm>
            <a:off x="2300991" y="3338732"/>
            <a:ext cx="1588113" cy="27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F390B-4DEB-C8F3-117F-068C3530A4AD}"/>
              </a:ext>
            </a:extLst>
          </p:cNvPr>
          <p:cNvSpPr/>
          <p:nvPr/>
        </p:nvSpPr>
        <p:spPr bwMode="auto">
          <a:xfrm>
            <a:off x="1987641" y="3966059"/>
            <a:ext cx="1559626" cy="27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5DBDD-5399-199C-5093-AA6A98F0FE94}"/>
              </a:ext>
            </a:extLst>
          </p:cNvPr>
          <p:cNvSpPr/>
          <p:nvPr/>
        </p:nvSpPr>
        <p:spPr bwMode="auto">
          <a:xfrm>
            <a:off x="1987641" y="4557742"/>
            <a:ext cx="2556648" cy="335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73842-D455-364D-FCE2-AF404B9E3FED}"/>
              </a:ext>
            </a:extLst>
          </p:cNvPr>
          <p:cNvSpPr/>
          <p:nvPr/>
        </p:nvSpPr>
        <p:spPr bwMode="auto">
          <a:xfrm>
            <a:off x="1987641" y="5185069"/>
            <a:ext cx="1524018" cy="335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0904F-93DB-436E-2BD6-109696E56A7B}"/>
              </a:ext>
            </a:extLst>
          </p:cNvPr>
          <p:cNvSpPr/>
          <p:nvPr/>
        </p:nvSpPr>
        <p:spPr bwMode="auto">
          <a:xfrm>
            <a:off x="1959155" y="5798138"/>
            <a:ext cx="5554835" cy="335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2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B5ED3-5C86-400A-0060-B19F18DC2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2BDA8-68EE-95CF-DFCD-93D12021A822}"/>
              </a:ext>
            </a:extLst>
          </p:cNvPr>
          <p:cNvSpPr/>
          <p:nvPr/>
        </p:nvSpPr>
        <p:spPr bwMode="auto">
          <a:xfrm>
            <a:off x="1377142" y="3279709"/>
            <a:ext cx="4609523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57745-93B3-4ED7-3D85-B26AF46D5698}"/>
              </a:ext>
            </a:extLst>
          </p:cNvPr>
          <p:cNvSpPr/>
          <p:nvPr/>
        </p:nvSpPr>
        <p:spPr bwMode="auto">
          <a:xfrm>
            <a:off x="1377142" y="4109340"/>
            <a:ext cx="5114285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1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C39D9-AE2E-BF5A-1BD0-A24049A31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1593E-BA04-3A38-EE60-D52D9743BC0A}"/>
              </a:ext>
            </a:extLst>
          </p:cNvPr>
          <p:cNvSpPr/>
          <p:nvPr/>
        </p:nvSpPr>
        <p:spPr bwMode="auto">
          <a:xfrm>
            <a:off x="1610242" y="3783428"/>
            <a:ext cx="4357050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9B013-D91F-4ACB-A363-24A0D057699A}"/>
              </a:ext>
            </a:extLst>
          </p:cNvPr>
          <p:cNvSpPr/>
          <p:nvPr/>
        </p:nvSpPr>
        <p:spPr bwMode="auto">
          <a:xfrm>
            <a:off x="1610242" y="4537714"/>
            <a:ext cx="3526728" cy="40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E0D4A-E7E4-A0D3-6D50-78309BA4AA0E}"/>
              </a:ext>
            </a:extLst>
          </p:cNvPr>
          <p:cNvSpPr/>
          <p:nvPr/>
        </p:nvSpPr>
        <p:spPr bwMode="auto">
          <a:xfrm>
            <a:off x="1618802" y="5283428"/>
            <a:ext cx="5418492" cy="40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72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2023-07-03T12:34:03Z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