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5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132856"/>
            <a:ext cx="67913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387" y="3792463"/>
            <a:ext cx="599122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67E85-0D02-F744-FEC9-D45BB83E0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72872-18E6-E878-085B-D4E45B851134}"/>
              </a:ext>
            </a:extLst>
          </p:cNvPr>
          <p:cNvSpPr/>
          <p:nvPr/>
        </p:nvSpPr>
        <p:spPr bwMode="auto">
          <a:xfrm>
            <a:off x="3575720" y="1124744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8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8FD6D-7A65-521B-C0CF-4A0C08601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75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42C3A-3688-D1DE-4E6A-C5D48C52BB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95"/>
          <a:stretch/>
        </p:blipFill>
        <p:spPr>
          <a:xfrm>
            <a:off x="719999" y="972001"/>
            <a:ext cx="7556503" cy="411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1A406-A0C8-9D32-C9C2-07299C316D3F}"/>
              </a:ext>
            </a:extLst>
          </p:cNvPr>
          <p:cNvSpPr/>
          <p:nvPr/>
        </p:nvSpPr>
        <p:spPr bwMode="auto">
          <a:xfrm>
            <a:off x="1758095" y="1157387"/>
            <a:ext cx="739822" cy="65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49A10-BA4A-5011-8E1A-3134E9AE8A92}"/>
              </a:ext>
            </a:extLst>
          </p:cNvPr>
          <p:cNvSpPr/>
          <p:nvPr/>
        </p:nvSpPr>
        <p:spPr bwMode="auto">
          <a:xfrm>
            <a:off x="6168008" y="1198176"/>
            <a:ext cx="576064" cy="570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C9863F-B8DB-D5C9-7E9E-690434128A38}"/>
              </a:ext>
            </a:extLst>
          </p:cNvPr>
          <p:cNvSpPr/>
          <p:nvPr/>
        </p:nvSpPr>
        <p:spPr bwMode="auto">
          <a:xfrm>
            <a:off x="1991544" y="2057836"/>
            <a:ext cx="655626" cy="54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D184A-03E8-74EB-B84D-326AEEEE8E07}"/>
              </a:ext>
            </a:extLst>
          </p:cNvPr>
          <p:cNvSpPr/>
          <p:nvPr/>
        </p:nvSpPr>
        <p:spPr bwMode="auto">
          <a:xfrm>
            <a:off x="6189754" y="2060264"/>
            <a:ext cx="532572" cy="574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789161-A79E-96B5-D081-CB0DEBDBE395}"/>
              </a:ext>
            </a:extLst>
          </p:cNvPr>
          <p:cNvSpPr/>
          <p:nvPr/>
        </p:nvSpPr>
        <p:spPr bwMode="auto">
          <a:xfrm>
            <a:off x="1991544" y="2852131"/>
            <a:ext cx="546540" cy="513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1CF9DF-694E-D8C8-C45D-42A94767F0E7}"/>
              </a:ext>
            </a:extLst>
          </p:cNvPr>
          <p:cNvSpPr/>
          <p:nvPr/>
        </p:nvSpPr>
        <p:spPr bwMode="auto">
          <a:xfrm>
            <a:off x="6129661" y="2865053"/>
            <a:ext cx="542381" cy="58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D09332-A8DC-E2E9-546F-837AB6E87C1F}"/>
              </a:ext>
            </a:extLst>
          </p:cNvPr>
          <p:cNvSpPr/>
          <p:nvPr/>
        </p:nvSpPr>
        <p:spPr bwMode="auto">
          <a:xfrm>
            <a:off x="1758095" y="3641886"/>
            <a:ext cx="720080" cy="583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1B3665-446B-459C-8323-417F334BCA37}"/>
              </a:ext>
            </a:extLst>
          </p:cNvPr>
          <p:cNvSpPr/>
          <p:nvPr/>
        </p:nvSpPr>
        <p:spPr bwMode="auto">
          <a:xfrm>
            <a:off x="6001481" y="3615421"/>
            <a:ext cx="670561" cy="55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508FD6D-7A65-521B-C0CF-4A0C08601E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7" t="63908" r="62805" b="7338"/>
          <a:stretch/>
        </p:blipFill>
        <p:spPr>
          <a:xfrm>
            <a:off x="8806940" y="1208869"/>
            <a:ext cx="3024336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8508FD6D-7A65-521B-C0CF-4A0C08601E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2" t="51407" r="18699"/>
          <a:stretch/>
        </p:blipFill>
        <p:spPr>
          <a:xfrm>
            <a:off x="8832304" y="3240042"/>
            <a:ext cx="2952328" cy="279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797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63EFC-EC10-6CF1-F87B-90715E3D91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7878854" cy="46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B2F3CA-98D5-2083-8C9E-28F0FCE307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4432" r="11551" b="24531"/>
          <a:stretch/>
        </p:blipFill>
        <p:spPr>
          <a:xfrm>
            <a:off x="8544272" y="2420888"/>
            <a:ext cx="316835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81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2F3CA-98D5-2083-8C9E-28F0FCE307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0D426-5F12-BA8C-6190-D8ADB7911021}"/>
              </a:ext>
            </a:extLst>
          </p:cNvPr>
          <p:cNvSpPr/>
          <p:nvPr/>
        </p:nvSpPr>
        <p:spPr bwMode="auto">
          <a:xfrm>
            <a:off x="1234285" y="1210675"/>
            <a:ext cx="4609523" cy="43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D4869-21E7-4EDD-EC4C-A4E51C360548}"/>
              </a:ext>
            </a:extLst>
          </p:cNvPr>
          <p:cNvSpPr/>
          <p:nvPr/>
        </p:nvSpPr>
        <p:spPr bwMode="auto">
          <a:xfrm>
            <a:off x="681904" y="2089000"/>
            <a:ext cx="3323809" cy="38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CEFDC-A4AD-81C3-1E87-C76D16CBAC62}"/>
              </a:ext>
            </a:extLst>
          </p:cNvPr>
          <p:cNvSpPr/>
          <p:nvPr/>
        </p:nvSpPr>
        <p:spPr bwMode="auto">
          <a:xfrm>
            <a:off x="681904" y="2910043"/>
            <a:ext cx="2342857" cy="45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0549E6-48A0-9A85-76AC-3C5486CA3254}"/>
              </a:ext>
            </a:extLst>
          </p:cNvPr>
          <p:cNvSpPr/>
          <p:nvPr/>
        </p:nvSpPr>
        <p:spPr bwMode="auto">
          <a:xfrm>
            <a:off x="681904" y="3692897"/>
            <a:ext cx="9542857" cy="44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1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6F069-A0B1-064C-FD66-92A2722B2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6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157DE2-4DDD-973C-4772-8F5141FA9884}"/>
              </a:ext>
            </a:extLst>
          </p:cNvPr>
          <p:cNvSpPr/>
          <p:nvPr/>
        </p:nvSpPr>
        <p:spPr bwMode="auto">
          <a:xfrm>
            <a:off x="5145589" y="3729272"/>
            <a:ext cx="261772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299399-A309-4935-9085-AD7CED00265E}"/>
              </a:ext>
            </a:extLst>
          </p:cNvPr>
          <p:cNvSpPr/>
          <p:nvPr/>
        </p:nvSpPr>
        <p:spPr bwMode="auto">
          <a:xfrm>
            <a:off x="7305211" y="3672000"/>
            <a:ext cx="940744" cy="42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7AD80-2A94-DE7E-5A7C-8C9F620B5510}"/>
              </a:ext>
            </a:extLst>
          </p:cNvPr>
          <p:cNvSpPr/>
          <p:nvPr/>
        </p:nvSpPr>
        <p:spPr bwMode="auto">
          <a:xfrm>
            <a:off x="4237566" y="5349272"/>
            <a:ext cx="940744" cy="42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2985F3-5A0F-59A8-B0FF-C18BBA75CA58}"/>
              </a:ext>
            </a:extLst>
          </p:cNvPr>
          <p:cNvSpPr/>
          <p:nvPr/>
        </p:nvSpPr>
        <p:spPr bwMode="auto">
          <a:xfrm>
            <a:off x="3779464" y="6183818"/>
            <a:ext cx="1824226" cy="42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5C90D-1093-9511-FE62-9D89D1CAB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18E98-4E2F-7E43-D249-1F11113F9D6F}"/>
              </a:ext>
            </a:extLst>
          </p:cNvPr>
          <p:cNvSpPr/>
          <p:nvPr/>
        </p:nvSpPr>
        <p:spPr bwMode="auto">
          <a:xfrm>
            <a:off x="4453333" y="1381575"/>
            <a:ext cx="561904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E498D-CE19-6EB9-3550-94068D9FE291}"/>
              </a:ext>
            </a:extLst>
          </p:cNvPr>
          <p:cNvSpPr/>
          <p:nvPr/>
        </p:nvSpPr>
        <p:spPr bwMode="auto">
          <a:xfrm>
            <a:off x="8110476" y="1381575"/>
            <a:ext cx="31428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6B8A2-0EDF-D377-73F5-A6E2284FF59C}"/>
              </a:ext>
            </a:extLst>
          </p:cNvPr>
          <p:cNvSpPr/>
          <p:nvPr/>
        </p:nvSpPr>
        <p:spPr bwMode="auto">
          <a:xfrm>
            <a:off x="4967619" y="2362651"/>
            <a:ext cx="31428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6DEBF3-640C-FC9A-C131-8FE6F73F0B53}"/>
              </a:ext>
            </a:extLst>
          </p:cNvPr>
          <p:cNvSpPr/>
          <p:nvPr/>
        </p:nvSpPr>
        <p:spPr bwMode="auto">
          <a:xfrm>
            <a:off x="2196190" y="4248602"/>
            <a:ext cx="542857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C66F79-B3E7-281C-3D53-B9F1A4F2BB90}"/>
              </a:ext>
            </a:extLst>
          </p:cNvPr>
          <p:cNvSpPr/>
          <p:nvPr/>
        </p:nvSpPr>
        <p:spPr bwMode="auto">
          <a:xfrm>
            <a:off x="4615238" y="4258127"/>
            <a:ext cx="533333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26873C-4B83-A7B2-4079-8F786FD900C8}"/>
              </a:ext>
            </a:extLst>
          </p:cNvPr>
          <p:cNvSpPr/>
          <p:nvPr/>
        </p:nvSpPr>
        <p:spPr bwMode="auto">
          <a:xfrm>
            <a:off x="6960096" y="4221088"/>
            <a:ext cx="720079" cy="532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4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4E816-A1A7-26AD-A29F-58D01868F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13ECA6-289E-EC80-2FEF-47C151F283D6}"/>
              </a:ext>
            </a:extLst>
          </p:cNvPr>
          <p:cNvSpPr/>
          <p:nvPr/>
        </p:nvSpPr>
        <p:spPr bwMode="auto">
          <a:xfrm>
            <a:off x="5424761" y="1353628"/>
            <a:ext cx="304761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508BD-0A8A-A3FA-EA1B-A2255468A4B0}"/>
              </a:ext>
            </a:extLst>
          </p:cNvPr>
          <p:cNvSpPr/>
          <p:nvPr/>
        </p:nvSpPr>
        <p:spPr bwMode="auto">
          <a:xfrm>
            <a:off x="2186666" y="2259995"/>
            <a:ext cx="1085714" cy="496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82EFA0-ECEB-03FE-F76B-3C73BC2B47B3}"/>
              </a:ext>
            </a:extLst>
          </p:cNvPr>
          <p:cNvSpPr/>
          <p:nvPr/>
        </p:nvSpPr>
        <p:spPr bwMode="auto">
          <a:xfrm>
            <a:off x="2196190" y="3309472"/>
            <a:ext cx="561904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142D6-7549-9D1D-98D3-65160D709DE8}"/>
              </a:ext>
            </a:extLst>
          </p:cNvPr>
          <p:cNvSpPr/>
          <p:nvPr/>
        </p:nvSpPr>
        <p:spPr bwMode="auto">
          <a:xfrm>
            <a:off x="7643809" y="3233146"/>
            <a:ext cx="1104761" cy="50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299785-6D96-D518-4FF5-953D8CF44F53}"/>
              </a:ext>
            </a:extLst>
          </p:cNvPr>
          <p:cNvSpPr/>
          <p:nvPr/>
        </p:nvSpPr>
        <p:spPr bwMode="auto">
          <a:xfrm>
            <a:off x="6472380" y="4215839"/>
            <a:ext cx="1085714" cy="496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0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6B0EF-4EE3-28A0-F8A1-F80E1CC77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9EBC5-FEFA-F19C-B7E2-05E5A4E1098E}"/>
              </a:ext>
            </a:extLst>
          </p:cNvPr>
          <p:cNvSpPr/>
          <p:nvPr/>
        </p:nvSpPr>
        <p:spPr bwMode="auto">
          <a:xfrm>
            <a:off x="5462857" y="4943955"/>
            <a:ext cx="552380" cy="38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91AA0-1C73-B2DD-45B0-F60F6E7C99D3}"/>
              </a:ext>
            </a:extLst>
          </p:cNvPr>
          <p:cNvSpPr/>
          <p:nvPr/>
        </p:nvSpPr>
        <p:spPr bwMode="auto">
          <a:xfrm>
            <a:off x="10262857" y="4943955"/>
            <a:ext cx="304762" cy="38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95844E-AEAF-CBD5-A29B-2416F8B79D8F}"/>
              </a:ext>
            </a:extLst>
          </p:cNvPr>
          <p:cNvSpPr/>
          <p:nvPr/>
        </p:nvSpPr>
        <p:spPr bwMode="auto">
          <a:xfrm>
            <a:off x="5605714" y="5925037"/>
            <a:ext cx="314285" cy="37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CA312-2321-52BE-D018-813A92926D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3"/>
          <a:stretch/>
        </p:blipFill>
        <p:spPr>
          <a:xfrm>
            <a:off x="720000" y="972000"/>
            <a:ext cx="10709627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6C69F6-E6DC-E6E0-5135-060C383D6AD7}"/>
              </a:ext>
            </a:extLst>
          </p:cNvPr>
          <p:cNvSpPr/>
          <p:nvPr/>
        </p:nvSpPr>
        <p:spPr bwMode="auto">
          <a:xfrm>
            <a:off x="3808225" y="1180078"/>
            <a:ext cx="1086073" cy="48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60C0D5-468F-BAF8-AEA1-899F3C7D6EF3}"/>
              </a:ext>
            </a:extLst>
          </p:cNvPr>
          <p:cNvSpPr/>
          <p:nvPr/>
        </p:nvSpPr>
        <p:spPr bwMode="auto">
          <a:xfrm>
            <a:off x="8426398" y="1246285"/>
            <a:ext cx="538314" cy="37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9B3706-3413-F24F-CE18-164907A37710}"/>
              </a:ext>
            </a:extLst>
          </p:cNvPr>
          <p:cNvSpPr/>
          <p:nvPr/>
        </p:nvSpPr>
        <p:spPr bwMode="auto">
          <a:xfrm>
            <a:off x="4034884" y="2211014"/>
            <a:ext cx="302211" cy="38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79F6AB-BEBB-53E2-362F-C68B6BF726B3}"/>
              </a:ext>
            </a:extLst>
          </p:cNvPr>
          <p:cNvSpPr/>
          <p:nvPr/>
        </p:nvSpPr>
        <p:spPr bwMode="auto">
          <a:xfrm>
            <a:off x="2193282" y="3137911"/>
            <a:ext cx="1076629" cy="45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936B0EF-4EE3-28A0-F8A1-F80E1CC776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2" t="23102" r="26220" b="37378"/>
          <a:stretch/>
        </p:blipFill>
        <p:spPr>
          <a:xfrm>
            <a:off x="4177926" y="3795643"/>
            <a:ext cx="4248472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525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CA312-2321-52BE-D018-813A92926D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/>
        </p:blipFill>
        <p:spPr>
          <a:xfrm>
            <a:off x="720000" y="836712"/>
            <a:ext cx="10709627" cy="287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4690D-992D-5AED-366C-1D51EBF7CBF8}"/>
              </a:ext>
            </a:extLst>
          </p:cNvPr>
          <p:cNvSpPr/>
          <p:nvPr/>
        </p:nvSpPr>
        <p:spPr bwMode="auto">
          <a:xfrm>
            <a:off x="3855446" y="1059388"/>
            <a:ext cx="1095517" cy="49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705BAC-9CA1-FBB5-EB66-760E399E1E9B}"/>
              </a:ext>
            </a:extLst>
          </p:cNvPr>
          <p:cNvSpPr/>
          <p:nvPr/>
        </p:nvSpPr>
        <p:spPr bwMode="auto">
          <a:xfrm>
            <a:off x="8615281" y="1125595"/>
            <a:ext cx="302211" cy="38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B9EF60-1A99-D0F7-A72F-5D2065A0BEF4}"/>
              </a:ext>
            </a:extLst>
          </p:cNvPr>
          <p:cNvSpPr/>
          <p:nvPr/>
        </p:nvSpPr>
        <p:spPr bwMode="auto">
          <a:xfrm>
            <a:off x="4025440" y="2090324"/>
            <a:ext cx="311655" cy="36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8DFB5D-2EFD-0C5E-939A-21C5C4CCDDDB}"/>
              </a:ext>
            </a:extLst>
          </p:cNvPr>
          <p:cNvSpPr/>
          <p:nvPr/>
        </p:nvSpPr>
        <p:spPr bwMode="auto">
          <a:xfrm>
            <a:off x="2174393" y="3007762"/>
            <a:ext cx="1095517" cy="47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936B0EF-4EE3-28A0-F8A1-F80E1CC776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2" t="23102" r="26220" b="37378"/>
          <a:stretch/>
        </p:blipFill>
        <p:spPr>
          <a:xfrm>
            <a:off x="4025440" y="4077072"/>
            <a:ext cx="4248472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248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DFDBA-71DC-2C54-2C62-D99AFBD24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2DF34-D589-F18D-D864-784BE1A040F4}"/>
              </a:ext>
            </a:extLst>
          </p:cNvPr>
          <p:cNvSpPr/>
          <p:nvPr/>
        </p:nvSpPr>
        <p:spPr bwMode="auto">
          <a:xfrm>
            <a:off x="3834285" y="1229188"/>
            <a:ext cx="1095238" cy="49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7ABAEC-CB94-24EB-8743-3675A56A9BC0}"/>
              </a:ext>
            </a:extLst>
          </p:cNvPr>
          <p:cNvSpPr/>
          <p:nvPr/>
        </p:nvSpPr>
        <p:spPr bwMode="auto">
          <a:xfrm>
            <a:off x="8491428" y="1295867"/>
            <a:ext cx="542857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3449D-F37E-395E-613B-B3CF276B2AE8}"/>
              </a:ext>
            </a:extLst>
          </p:cNvPr>
          <p:cNvSpPr/>
          <p:nvPr/>
        </p:nvSpPr>
        <p:spPr bwMode="auto">
          <a:xfrm>
            <a:off x="4053333" y="2276995"/>
            <a:ext cx="314285" cy="37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95325-CCC5-BB15-BDA9-68FE470F053B}"/>
              </a:ext>
            </a:extLst>
          </p:cNvPr>
          <p:cNvSpPr/>
          <p:nvPr/>
        </p:nvSpPr>
        <p:spPr bwMode="auto">
          <a:xfrm>
            <a:off x="2196190" y="3191444"/>
            <a:ext cx="1095238" cy="4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936B0EF-4EE3-28A0-F8A1-F80E1CC776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2" t="23102" r="26220" b="37378"/>
          <a:stretch/>
        </p:blipFill>
        <p:spPr>
          <a:xfrm>
            <a:off x="3971764" y="4153520"/>
            <a:ext cx="4248472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05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000B8-738F-4A4F-FDE2-6DCA03AFF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3FA2D-2D74-106D-52CF-F24C9601503C}"/>
              </a:ext>
            </a:extLst>
          </p:cNvPr>
          <p:cNvSpPr/>
          <p:nvPr/>
        </p:nvSpPr>
        <p:spPr bwMode="auto">
          <a:xfrm>
            <a:off x="9912424" y="4149080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5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2023-07-05T10:29:31Z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