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62" r:id="rId2"/>
    <p:sldId id="363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12" d="100"/>
          <a:sy n="112" d="100"/>
        </p:scale>
        <p:origin x="132" y="258"/>
      </p:cViewPr>
      <p:guideLst>
        <p:guide orient="horz" pos="216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tags" Target="../tags/tag36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tags" Target="../tags/tag35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6" Type="http://schemas.openxmlformats.org/officeDocument/2006/relationships/tags" Target="../tags/tag39.xml"/><Relationship Id="rId20" Type="http://schemas.openxmlformats.org/officeDocument/2006/relationships/image" Target="../media/image12.png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5" Type="http://schemas.openxmlformats.org/officeDocument/2006/relationships/tags" Target="../tags/tag28.xml"/><Relationship Id="rId15" Type="http://schemas.openxmlformats.org/officeDocument/2006/relationships/tags" Target="../tags/tag38.xml"/><Relationship Id="rId10" Type="http://schemas.openxmlformats.org/officeDocument/2006/relationships/tags" Target="../tags/tag33.xml"/><Relationship Id="rId19" Type="http://schemas.openxmlformats.org/officeDocument/2006/relationships/image" Target="../media/image11.png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86037"/>
            <a:ext cx="107346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9470" y="3096895"/>
            <a:ext cx="2139950" cy="113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200015" y="3284855"/>
            <a:ext cx="2645410" cy="113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440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615" y="2277110"/>
            <a:ext cx="3509010" cy="904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55370" y="4437380"/>
            <a:ext cx="3509010" cy="904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9535" y="2997200"/>
            <a:ext cx="691134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486535" y="3554730"/>
            <a:ext cx="691134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790"/>
            <a:ext cx="10800000" cy="361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205" y="2924810"/>
            <a:ext cx="953579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39470" y="4220845"/>
            <a:ext cx="953579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911225" y="3717290"/>
            <a:ext cx="953579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645"/>
            <a:ext cx="10800000" cy="352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70" y="2492896"/>
            <a:ext cx="9680575" cy="70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39470" y="3357245"/>
            <a:ext cx="953643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124400"/>
            <a:ext cx="10800000" cy="43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4235" y="3364230"/>
            <a:ext cx="920940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67715" y="4004945"/>
            <a:ext cx="939038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72160" y="2308860"/>
            <a:ext cx="9549130" cy="77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39470" y="3140710"/>
            <a:ext cx="954913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983615" y="3745865"/>
            <a:ext cx="954913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715" y="2348865"/>
            <a:ext cx="1009396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83615" y="2997200"/>
            <a:ext cx="1009396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055370" y="3645535"/>
            <a:ext cx="1009396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355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279650" y="1701165"/>
            <a:ext cx="46672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152265" y="1553210"/>
            <a:ext cx="46672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6096635" y="1553210"/>
            <a:ext cx="46672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8041005" y="1557020"/>
            <a:ext cx="46672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2567940" y="2349500"/>
            <a:ext cx="46672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6384290" y="2349500"/>
            <a:ext cx="62928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2567940" y="3141345"/>
            <a:ext cx="62928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6816090" y="3145790"/>
            <a:ext cx="62928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auto">
          <a:xfrm>
            <a:off x="2927985" y="3779520"/>
            <a:ext cx="629285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auto">
          <a:xfrm>
            <a:off x="4079875" y="3861435"/>
            <a:ext cx="629285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auto">
          <a:xfrm>
            <a:off x="6960235" y="3779520"/>
            <a:ext cx="629285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590" y="1124585"/>
            <a:ext cx="52514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4265" y="1124585"/>
            <a:ext cx="48196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80100" y="1845310"/>
            <a:ext cx="1424305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0476" y="1887311"/>
            <a:ext cx="1104761" cy="51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28210" y="3204845"/>
            <a:ext cx="315595" cy="27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04045" y="3213100"/>
            <a:ext cx="31686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29730" y="3931920"/>
            <a:ext cx="173355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912350" y="3860800"/>
            <a:ext cx="173355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22935" y="4436745"/>
            <a:ext cx="247650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animBg="1"/>
      <p:bldP spid="10" grpId="0" bldLvl="0" animBg="1"/>
      <p:bldP spid="11" grpId="0" bldLvl="0" animBg="1"/>
      <p:bldP spid="12" grpId="0" bldLvl="0" animBg="1"/>
      <p:bldP spid="2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1125835" cy="423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745" y="1096010"/>
            <a:ext cx="562610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3025" y="1844675"/>
            <a:ext cx="43815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4465" y="3392170"/>
            <a:ext cx="126619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34870" y="4714875"/>
            <a:ext cx="352425" cy="26924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1"/>
            </p:custDataLst>
          </p:nvPr>
        </p:nvSpPr>
        <p:spPr>
          <a:xfrm>
            <a:off x="4439285" y="4725035"/>
            <a:ext cx="352425" cy="26924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>
          <a:xfrm>
            <a:off x="6787515" y="4716780"/>
            <a:ext cx="309245" cy="291465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9624060" y="4714875"/>
            <a:ext cx="352425" cy="269240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2" grpId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95800"/>
            <a:ext cx="10800000" cy="200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6265" y="1468755"/>
            <a:ext cx="46672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015865" y="1412875"/>
            <a:ext cx="46672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3215640" y="2277110"/>
            <a:ext cx="68072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4727575" y="2230755"/>
            <a:ext cx="68072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930"/>
            <a:ext cx="11355705" cy="378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48975" y="1268730"/>
            <a:ext cx="64897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975975" y="1898015"/>
            <a:ext cx="64897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0887710" y="2455545"/>
            <a:ext cx="64897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10942955" y="3084830"/>
            <a:ext cx="64897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0871200" y="3874135"/>
            <a:ext cx="64897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0190" y="1485265"/>
            <a:ext cx="38163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64200" y="2564765"/>
            <a:ext cx="381000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95970" y="4004945"/>
            <a:ext cx="35814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95" y="972185"/>
            <a:ext cx="12343130" cy="355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0325" y="1052830"/>
            <a:ext cx="691515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60815" y="3371215"/>
            <a:ext cx="42291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14215"/>
            <a:ext cx="10800000" cy="229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5695" y="1859280"/>
            <a:ext cx="44196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370395"/>
            <a:ext cx="10800000" cy="286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4943475" y="1917065"/>
            <a:ext cx="44196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7501255" y="1844675"/>
            <a:ext cx="44196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10128250" y="1859280"/>
            <a:ext cx="44196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2495550" y="2614930"/>
            <a:ext cx="44196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4871720" y="2643505"/>
            <a:ext cx="67310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7607935" y="2643505"/>
            <a:ext cx="67310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auto">
          <a:xfrm>
            <a:off x="10416540" y="2614930"/>
            <a:ext cx="67310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auto">
          <a:xfrm>
            <a:off x="1343025" y="4653280"/>
            <a:ext cx="2844800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auto">
          <a:xfrm>
            <a:off x="1199515" y="5445125"/>
            <a:ext cx="222885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1"/>
            </p:custDataLst>
          </p:nvPr>
        </p:nvSpPr>
        <p:spPr bwMode="auto">
          <a:xfrm>
            <a:off x="4079240" y="4509135"/>
            <a:ext cx="2564765" cy="9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2"/>
            </p:custDataLst>
          </p:nvPr>
        </p:nvSpPr>
        <p:spPr bwMode="auto">
          <a:xfrm>
            <a:off x="4079240" y="5373370"/>
            <a:ext cx="2245360" cy="9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3"/>
            </p:custDataLst>
          </p:nvPr>
        </p:nvSpPr>
        <p:spPr bwMode="auto">
          <a:xfrm>
            <a:off x="6456045" y="4636135"/>
            <a:ext cx="2564765" cy="9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4"/>
            </p:custDataLst>
          </p:nvPr>
        </p:nvSpPr>
        <p:spPr bwMode="auto">
          <a:xfrm>
            <a:off x="6743700" y="5445125"/>
            <a:ext cx="1769110" cy="9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5"/>
            </p:custDataLst>
          </p:nvPr>
        </p:nvSpPr>
        <p:spPr bwMode="auto">
          <a:xfrm>
            <a:off x="9152255" y="4636135"/>
            <a:ext cx="2564765" cy="9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6"/>
            </p:custDataLst>
          </p:nvPr>
        </p:nvSpPr>
        <p:spPr bwMode="auto">
          <a:xfrm>
            <a:off x="9152255" y="5517515"/>
            <a:ext cx="2004695" cy="92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cyZjVlZTRjOTFjOTFmNWEwZjIwZWIyMjI2NTdjMz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2023-07-04T08:43:09Z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