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3128962"/>
            <a:ext cx="9267825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02E51-BC2D-6CA2-619D-D810BD87AD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4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B039E-505D-D6A5-9FA8-697B9AB892F6}"/>
              </a:ext>
            </a:extLst>
          </p:cNvPr>
          <p:cNvSpPr/>
          <p:nvPr/>
        </p:nvSpPr>
        <p:spPr bwMode="auto">
          <a:xfrm>
            <a:off x="1950724" y="3347503"/>
            <a:ext cx="2477328" cy="729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EEFFB3-1181-9B87-FE2E-799D42E2B2E1}"/>
              </a:ext>
            </a:extLst>
          </p:cNvPr>
          <p:cNvSpPr/>
          <p:nvPr/>
        </p:nvSpPr>
        <p:spPr bwMode="auto">
          <a:xfrm>
            <a:off x="1577536" y="4467724"/>
            <a:ext cx="1913577" cy="90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A665A0-CBEE-3FE6-C8FB-AC40A7B1F071}"/>
              </a:ext>
            </a:extLst>
          </p:cNvPr>
          <p:cNvSpPr/>
          <p:nvPr/>
        </p:nvSpPr>
        <p:spPr bwMode="auto">
          <a:xfrm>
            <a:off x="1577536" y="5540275"/>
            <a:ext cx="1691253" cy="38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1D41DA-CD85-5B5C-81FF-AAF1044A2F4D}"/>
              </a:ext>
            </a:extLst>
          </p:cNvPr>
          <p:cNvSpPr/>
          <p:nvPr/>
        </p:nvSpPr>
        <p:spPr bwMode="auto">
          <a:xfrm>
            <a:off x="1545776" y="6239420"/>
            <a:ext cx="4644991" cy="365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06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2B8A8-52FB-C622-44E3-40C9ADCCDB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26067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A3FAD-332F-8584-DDA3-A28F34729E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811FEF-115D-E342-048A-D3D27AB68BBD}"/>
              </a:ext>
            </a:extLst>
          </p:cNvPr>
          <p:cNvSpPr/>
          <p:nvPr/>
        </p:nvSpPr>
        <p:spPr bwMode="auto">
          <a:xfrm>
            <a:off x="1205714" y="1363128"/>
            <a:ext cx="4590476" cy="829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3432EF-8949-4BA7-16DF-A891E129F632}"/>
              </a:ext>
            </a:extLst>
          </p:cNvPr>
          <p:cNvSpPr/>
          <p:nvPr/>
        </p:nvSpPr>
        <p:spPr bwMode="auto">
          <a:xfrm>
            <a:off x="681904" y="2698690"/>
            <a:ext cx="2180952" cy="849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8A7CFC-EE41-C453-D109-1F8CB391AD65}"/>
              </a:ext>
            </a:extLst>
          </p:cNvPr>
          <p:cNvSpPr/>
          <p:nvPr/>
        </p:nvSpPr>
        <p:spPr bwMode="auto">
          <a:xfrm>
            <a:off x="681904" y="3996092"/>
            <a:ext cx="1885714" cy="448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C22C20-FAB9-AF4C-96C8-948B75EFC7BF}"/>
              </a:ext>
            </a:extLst>
          </p:cNvPr>
          <p:cNvSpPr/>
          <p:nvPr/>
        </p:nvSpPr>
        <p:spPr bwMode="auto">
          <a:xfrm>
            <a:off x="681904" y="4826048"/>
            <a:ext cx="5847619" cy="448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89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2DB56-3FB1-B84C-6C18-AF125E90BB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33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DCC2EC-7171-9BBE-1D21-699C059DEA38}"/>
              </a:ext>
            </a:extLst>
          </p:cNvPr>
          <p:cNvSpPr/>
          <p:nvPr/>
        </p:nvSpPr>
        <p:spPr bwMode="auto">
          <a:xfrm>
            <a:off x="4583832" y="4509350"/>
            <a:ext cx="504055" cy="791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64B026-E4D6-F3FC-D8F2-AC70D2F2199E}"/>
              </a:ext>
            </a:extLst>
          </p:cNvPr>
          <p:cNvSpPr/>
          <p:nvPr/>
        </p:nvSpPr>
        <p:spPr bwMode="auto">
          <a:xfrm>
            <a:off x="2593300" y="5838582"/>
            <a:ext cx="1619170" cy="37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18C158-8586-E8BD-2692-3BDBB57F36AE}"/>
              </a:ext>
            </a:extLst>
          </p:cNvPr>
          <p:cNvSpPr/>
          <p:nvPr/>
        </p:nvSpPr>
        <p:spPr bwMode="auto">
          <a:xfrm>
            <a:off x="5663952" y="5661249"/>
            <a:ext cx="576064" cy="751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65FF9E-AC5E-E8E4-78F9-47EC4493EC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4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B6FDF1-E27F-C457-9AAE-FDBC69763E83}"/>
              </a:ext>
            </a:extLst>
          </p:cNvPr>
          <p:cNvSpPr/>
          <p:nvPr/>
        </p:nvSpPr>
        <p:spPr bwMode="auto">
          <a:xfrm>
            <a:off x="4007768" y="1086455"/>
            <a:ext cx="720080" cy="1046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8894A3-253F-9B70-A1C5-4056B46E211A}"/>
              </a:ext>
            </a:extLst>
          </p:cNvPr>
          <p:cNvSpPr/>
          <p:nvPr/>
        </p:nvSpPr>
        <p:spPr bwMode="auto">
          <a:xfrm>
            <a:off x="1539047" y="2536222"/>
            <a:ext cx="2200000" cy="495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7090BB-7BB4-24C5-29E3-889589F31AAC}"/>
              </a:ext>
            </a:extLst>
          </p:cNvPr>
          <p:cNvSpPr/>
          <p:nvPr/>
        </p:nvSpPr>
        <p:spPr bwMode="auto">
          <a:xfrm>
            <a:off x="6072380" y="2536222"/>
            <a:ext cx="2247619" cy="495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31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B9CE3-42C3-2BC8-0565-D7916909F7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AB4FF-40CF-047C-7E24-680EE2FEFD92}"/>
              </a:ext>
            </a:extLst>
          </p:cNvPr>
          <p:cNvSpPr/>
          <p:nvPr/>
        </p:nvSpPr>
        <p:spPr bwMode="auto">
          <a:xfrm>
            <a:off x="1991544" y="3671764"/>
            <a:ext cx="792088" cy="105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4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3AD66-796B-2E1B-E37F-A0A330BDCC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1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C65C9F-5E42-8596-A891-9D4B98D65564}"/>
              </a:ext>
            </a:extLst>
          </p:cNvPr>
          <p:cNvSpPr/>
          <p:nvPr/>
        </p:nvSpPr>
        <p:spPr bwMode="auto">
          <a:xfrm>
            <a:off x="1291428" y="1505618"/>
            <a:ext cx="1600000" cy="514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F48D67-C5BD-CC0C-5D42-DE79D67465FB}"/>
              </a:ext>
            </a:extLst>
          </p:cNvPr>
          <p:cNvSpPr/>
          <p:nvPr/>
        </p:nvSpPr>
        <p:spPr bwMode="auto">
          <a:xfrm>
            <a:off x="5491428" y="1505618"/>
            <a:ext cx="1085714" cy="505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7084EA-81EA-1DE2-FF54-40EAFACDA496}"/>
              </a:ext>
            </a:extLst>
          </p:cNvPr>
          <p:cNvSpPr/>
          <p:nvPr/>
        </p:nvSpPr>
        <p:spPr bwMode="auto">
          <a:xfrm>
            <a:off x="1291428" y="3020715"/>
            <a:ext cx="1600000" cy="505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AFBCF3-B82E-BCDC-B2E7-2BE4999F9724}"/>
              </a:ext>
            </a:extLst>
          </p:cNvPr>
          <p:cNvSpPr/>
          <p:nvPr/>
        </p:nvSpPr>
        <p:spPr bwMode="auto">
          <a:xfrm>
            <a:off x="4491428" y="2780928"/>
            <a:ext cx="1266666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30D7DD-B43F-B54A-141F-6CF0B4B3946D}"/>
              </a:ext>
            </a:extLst>
          </p:cNvPr>
          <p:cNvSpPr/>
          <p:nvPr/>
        </p:nvSpPr>
        <p:spPr bwMode="auto">
          <a:xfrm>
            <a:off x="1262857" y="4249944"/>
            <a:ext cx="1609523" cy="505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1F4455-6025-AEB2-85C5-7BF652B79C8D}"/>
              </a:ext>
            </a:extLst>
          </p:cNvPr>
          <p:cNvSpPr/>
          <p:nvPr/>
        </p:nvSpPr>
        <p:spPr bwMode="auto">
          <a:xfrm>
            <a:off x="4396190" y="4249944"/>
            <a:ext cx="2704761" cy="505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09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1EE5CE-21D0-895F-E97D-960242FE5C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5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93CA6F-3AF6-02CC-D1EF-262F8C4651CF}"/>
              </a:ext>
            </a:extLst>
          </p:cNvPr>
          <p:cNvSpPr/>
          <p:nvPr/>
        </p:nvSpPr>
        <p:spPr bwMode="auto">
          <a:xfrm>
            <a:off x="5115594" y="4312969"/>
            <a:ext cx="620366" cy="772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59DB87-D163-414C-F542-0292677DC915}"/>
              </a:ext>
            </a:extLst>
          </p:cNvPr>
          <p:cNvSpPr/>
          <p:nvPr/>
        </p:nvSpPr>
        <p:spPr bwMode="auto">
          <a:xfrm>
            <a:off x="5115594" y="6190678"/>
            <a:ext cx="752322" cy="329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90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120762-B330-03F3-2DAF-62CFD80CAC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F9B096-53C4-ADA8-7153-0CDCEC4CBC28}"/>
              </a:ext>
            </a:extLst>
          </p:cNvPr>
          <p:cNvSpPr/>
          <p:nvPr/>
        </p:nvSpPr>
        <p:spPr bwMode="auto">
          <a:xfrm>
            <a:off x="805714" y="1238970"/>
            <a:ext cx="4428571" cy="110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201652-771A-0465-7593-5677A35AEB58}"/>
              </a:ext>
            </a:extLst>
          </p:cNvPr>
          <p:cNvSpPr/>
          <p:nvPr/>
        </p:nvSpPr>
        <p:spPr bwMode="auto">
          <a:xfrm>
            <a:off x="5663952" y="1238970"/>
            <a:ext cx="4446523" cy="848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D8144F-D411-B3A4-7D80-895EA01BEB7F}"/>
              </a:ext>
            </a:extLst>
          </p:cNvPr>
          <p:cNvSpPr/>
          <p:nvPr/>
        </p:nvSpPr>
        <p:spPr bwMode="auto">
          <a:xfrm>
            <a:off x="6891428" y="2602424"/>
            <a:ext cx="2076191" cy="970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732E9D-42B2-0E66-9EB9-7EC5DA5C52CD}"/>
              </a:ext>
            </a:extLst>
          </p:cNvPr>
          <p:cNvSpPr/>
          <p:nvPr/>
        </p:nvSpPr>
        <p:spPr bwMode="auto">
          <a:xfrm>
            <a:off x="1996190" y="2859859"/>
            <a:ext cx="2333333" cy="333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7C30AD-7927-C015-96E2-55812FE2B41C}"/>
              </a:ext>
            </a:extLst>
          </p:cNvPr>
          <p:cNvSpPr/>
          <p:nvPr/>
        </p:nvSpPr>
        <p:spPr bwMode="auto">
          <a:xfrm>
            <a:off x="1996190" y="3918204"/>
            <a:ext cx="2047619" cy="448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846C07-DCAC-4B8C-DC35-DE58F94C45E9}"/>
              </a:ext>
            </a:extLst>
          </p:cNvPr>
          <p:cNvSpPr/>
          <p:nvPr/>
        </p:nvSpPr>
        <p:spPr bwMode="auto">
          <a:xfrm>
            <a:off x="6891428" y="3918204"/>
            <a:ext cx="2047619" cy="448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B2E78E-DDF2-A7AC-17A6-64560DAE91E2}"/>
              </a:ext>
            </a:extLst>
          </p:cNvPr>
          <p:cNvSpPr/>
          <p:nvPr/>
        </p:nvSpPr>
        <p:spPr bwMode="auto">
          <a:xfrm>
            <a:off x="681904" y="4766788"/>
            <a:ext cx="4257142" cy="448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2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C227E-2B84-38D9-359B-2C89B0766C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7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417F1A-6748-23B9-CDEE-4FBA2BBA21DA}"/>
              </a:ext>
            </a:extLst>
          </p:cNvPr>
          <p:cNvSpPr/>
          <p:nvPr/>
        </p:nvSpPr>
        <p:spPr bwMode="auto">
          <a:xfrm>
            <a:off x="1982653" y="3196157"/>
            <a:ext cx="1979514" cy="74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0B5D96-0C85-7323-2FA2-D8D5C6A1031F}"/>
              </a:ext>
            </a:extLst>
          </p:cNvPr>
          <p:cNvSpPr/>
          <p:nvPr/>
        </p:nvSpPr>
        <p:spPr bwMode="auto">
          <a:xfrm>
            <a:off x="1624222" y="4279722"/>
            <a:ext cx="1368553" cy="877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B28BB4-F239-9657-10D1-1E792DD2BC12}"/>
              </a:ext>
            </a:extLst>
          </p:cNvPr>
          <p:cNvSpPr/>
          <p:nvPr/>
        </p:nvSpPr>
        <p:spPr bwMode="auto">
          <a:xfrm>
            <a:off x="1624222" y="5461052"/>
            <a:ext cx="1735130" cy="37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BC0C2F-B4E1-9007-9EEF-40417746C559}"/>
              </a:ext>
            </a:extLst>
          </p:cNvPr>
          <p:cNvSpPr/>
          <p:nvPr/>
        </p:nvSpPr>
        <p:spPr bwMode="auto">
          <a:xfrm>
            <a:off x="1599784" y="6169850"/>
            <a:ext cx="2777837" cy="37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21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D75417-85F8-9B1F-B331-4BF2049C7F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1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B008AB-BDDC-2B88-9A39-7E18DCD6019C}"/>
              </a:ext>
            </a:extLst>
          </p:cNvPr>
          <p:cNvSpPr/>
          <p:nvPr/>
        </p:nvSpPr>
        <p:spPr bwMode="auto">
          <a:xfrm>
            <a:off x="1964083" y="3068960"/>
            <a:ext cx="2381764" cy="893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9137A5-1529-E2B2-A992-2785F497481A}"/>
              </a:ext>
            </a:extLst>
          </p:cNvPr>
          <p:cNvSpPr/>
          <p:nvPr/>
        </p:nvSpPr>
        <p:spPr bwMode="auto">
          <a:xfrm>
            <a:off x="1612138" y="4290350"/>
            <a:ext cx="1767907" cy="884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D62422-FED5-4019-BCC4-17471591E4D9}"/>
              </a:ext>
            </a:extLst>
          </p:cNvPr>
          <p:cNvSpPr/>
          <p:nvPr/>
        </p:nvSpPr>
        <p:spPr bwMode="auto">
          <a:xfrm>
            <a:off x="1612138" y="5502981"/>
            <a:ext cx="1743353" cy="385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920158-E020-60A2-2F4F-361DEFD9AC68}"/>
              </a:ext>
            </a:extLst>
          </p:cNvPr>
          <p:cNvSpPr/>
          <p:nvPr/>
        </p:nvSpPr>
        <p:spPr bwMode="auto">
          <a:xfrm>
            <a:off x="1579399" y="6215812"/>
            <a:ext cx="3994162" cy="385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64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2023-07-09T08:02:38Z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