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5" r:id="rId4"/>
    <p:sldId id="374" r:id="rId5"/>
    <p:sldId id="373" r:id="rId6"/>
    <p:sldId id="372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7C6BA-274E-4645-B297-BFB29F262431}" type="datetimeFigureOut">
              <a:rPr lang="zh-CN" altLang="en-US" smtClean="0"/>
              <a:t>2023/7/7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7C79B-DA1A-4C81-89A1-31CD5D359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39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7C79B-DA1A-4C81-89A1-31CD5D3594B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167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3148012"/>
            <a:ext cx="35528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24547-D41E-EEFB-56FB-27DC193416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CE077-609E-A53F-52C9-8A147724454F}"/>
              </a:ext>
            </a:extLst>
          </p:cNvPr>
          <p:cNvSpPr/>
          <p:nvPr/>
        </p:nvSpPr>
        <p:spPr bwMode="auto">
          <a:xfrm>
            <a:off x="1243809" y="1200990"/>
            <a:ext cx="7323809" cy="42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FBC71-9EA1-7427-928B-072AD18B188E}"/>
              </a:ext>
            </a:extLst>
          </p:cNvPr>
          <p:cNvSpPr/>
          <p:nvPr/>
        </p:nvSpPr>
        <p:spPr bwMode="auto">
          <a:xfrm>
            <a:off x="681904" y="2088327"/>
            <a:ext cx="2400000" cy="34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654EE9-24D7-B4CC-49EE-33D3C28BA2EB}"/>
              </a:ext>
            </a:extLst>
          </p:cNvPr>
          <p:cNvSpPr/>
          <p:nvPr/>
        </p:nvSpPr>
        <p:spPr bwMode="auto">
          <a:xfrm>
            <a:off x="681904" y="2880252"/>
            <a:ext cx="1914285" cy="44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5BA766-2493-66BC-F399-467AC0136E1C}"/>
              </a:ext>
            </a:extLst>
          </p:cNvPr>
          <p:cNvSpPr/>
          <p:nvPr/>
        </p:nvSpPr>
        <p:spPr bwMode="auto">
          <a:xfrm>
            <a:off x="681904" y="3748507"/>
            <a:ext cx="8990476" cy="44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99E266-08E0-A66E-FFA7-E1F65EE44D70}"/>
              </a:ext>
            </a:extLst>
          </p:cNvPr>
          <p:cNvSpPr/>
          <p:nvPr/>
        </p:nvSpPr>
        <p:spPr bwMode="auto">
          <a:xfrm>
            <a:off x="681904" y="4607221"/>
            <a:ext cx="9000000" cy="45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34C348-AEA0-2729-16BE-FB1E39383121}"/>
              </a:ext>
            </a:extLst>
          </p:cNvPr>
          <p:cNvSpPr/>
          <p:nvPr/>
        </p:nvSpPr>
        <p:spPr bwMode="auto">
          <a:xfrm>
            <a:off x="681904" y="5475476"/>
            <a:ext cx="3542857" cy="44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9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836D7-A91C-5E24-AA88-D9817977E9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57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61FB6-DF20-8731-D6E6-166146141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9BE8E-026B-DD8E-BDC2-E72579AEC972}"/>
              </a:ext>
            </a:extLst>
          </p:cNvPr>
          <p:cNvSpPr/>
          <p:nvPr/>
        </p:nvSpPr>
        <p:spPr bwMode="auto">
          <a:xfrm>
            <a:off x="1234285" y="1162945"/>
            <a:ext cx="6876190" cy="46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0AD133-4A9E-3510-64CA-C8892ACC2EA3}"/>
              </a:ext>
            </a:extLst>
          </p:cNvPr>
          <p:cNvSpPr/>
          <p:nvPr/>
        </p:nvSpPr>
        <p:spPr bwMode="auto">
          <a:xfrm>
            <a:off x="681904" y="2060387"/>
            <a:ext cx="3552380" cy="429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DB2CF8-CD2F-1F79-2785-F3BD423068C0}"/>
              </a:ext>
            </a:extLst>
          </p:cNvPr>
          <p:cNvSpPr/>
          <p:nvPr/>
        </p:nvSpPr>
        <p:spPr bwMode="auto">
          <a:xfrm>
            <a:off x="681905" y="2890998"/>
            <a:ext cx="1453656" cy="439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73BD6-B913-673D-CEB3-B07AC847ACBB}"/>
              </a:ext>
            </a:extLst>
          </p:cNvPr>
          <p:cNvSpPr/>
          <p:nvPr/>
        </p:nvSpPr>
        <p:spPr bwMode="auto">
          <a:xfrm>
            <a:off x="681904" y="3759799"/>
            <a:ext cx="7000000" cy="44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DB2CF8-CD2F-1F79-2785-F3BD423068C0}"/>
              </a:ext>
            </a:extLst>
          </p:cNvPr>
          <p:cNvSpPr/>
          <p:nvPr/>
        </p:nvSpPr>
        <p:spPr bwMode="auto">
          <a:xfrm>
            <a:off x="2135560" y="2919640"/>
            <a:ext cx="1944215" cy="439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33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67CFF-83CB-62A9-EA7A-B423EBFB6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B50C2-4706-C8CB-3509-BF07D969E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7A0D62-06BD-2BDE-BF40-D9D3092F2777}"/>
              </a:ext>
            </a:extLst>
          </p:cNvPr>
          <p:cNvSpPr/>
          <p:nvPr/>
        </p:nvSpPr>
        <p:spPr bwMode="auto">
          <a:xfrm>
            <a:off x="681904" y="1133928"/>
            <a:ext cx="2857142" cy="4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C7D1A-1ECE-788C-6504-4DDC3E612DBA}"/>
              </a:ext>
            </a:extLst>
          </p:cNvPr>
          <p:cNvSpPr/>
          <p:nvPr/>
        </p:nvSpPr>
        <p:spPr bwMode="auto">
          <a:xfrm>
            <a:off x="681904" y="2038824"/>
            <a:ext cx="9230520" cy="43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C3CF91-5A50-1DB2-2404-A2EA7A9B557B}"/>
              </a:ext>
            </a:extLst>
          </p:cNvPr>
          <p:cNvSpPr/>
          <p:nvPr/>
        </p:nvSpPr>
        <p:spPr bwMode="auto">
          <a:xfrm>
            <a:off x="681904" y="2924670"/>
            <a:ext cx="6485714" cy="4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2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FFD8E-5867-EF38-EB5E-FBF2A66CA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27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76605-39C9-1ABC-EAB5-8925EABB36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A674D-FFFC-5866-9A18-9A9464A0FD21}"/>
              </a:ext>
            </a:extLst>
          </p:cNvPr>
          <p:cNvSpPr/>
          <p:nvPr/>
        </p:nvSpPr>
        <p:spPr bwMode="auto">
          <a:xfrm>
            <a:off x="1186666" y="1276957"/>
            <a:ext cx="3028571" cy="466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FD7CD1-C8C0-C660-16C7-D3A09FF96A8E}"/>
              </a:ext>
            </a:extLst>
          </p:cNvPr>
          <p:cNvSpPr/>
          <p:nvPr/>
        </p:nvSpPr>
        <p:spPr bwMode="auto">
          <a:xfrm>
            <a:off x="681904" y="2172768"/>
            <a:ext cx="2400000" cy="44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DD49BF-58F9-18A3-D5B4-E4140C0B4D19}"/>
              </a:ext>
            </a:extLst>
          </p:cNvPr>
          <p:cNvSpPr/>
          <p:nvPr/>
        </p:nvSpPr>
        <p:spPr bwMode="auto">
          <a:xfrm>
            <a:off x="681904" y="3078109"/>
            <a:ext cx="2133333" cy="45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41F5AE-4F0C-0A04-067E-01B059B70681}"/>
              </a:ext>
            </a:extLst>
          </p:cNvPr>
          <p:cNvSpPr/>
          <p:nvPr/>
        </p:nvSpPr>
        <p:spPr bwMode="auto">
          <a:xfrm>
            <a:off x="681904" y="3973920"/>
            <a:ext cx="6600000" cy="44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0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0705D-C35C-1186-052B-7F2FD89B9A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9" b="4516"/>
          <a:stretch/>
        </p:blipFill>
        <p:spPr>
          <a:xfrm>
            <a:off x="720000" y="764704"/>
            <a:ext cx="8184312" cy="282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0DDA9D5-A8E0-A253-E2E1-892745731C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645024"/>
            <a:ext cx="8136904" cy="309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39837-C305-D6A2-4618-F3D543E83B95}"/>
              </a:ext>
            </a:extLst>
          </p:cNvPr>
          <p:cNvSpPr/>
          <p:nvPr/>
        </p:nvSpPr>
        <p:spPr bwMode="auto">
          <a:xfrm>
            <a:off x="8332799" y="4442276"/>
            <a:ext cx="396252" cy="3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CC71E2-8245-52B2-A16D-F70199C3EDDC}"/>
              </a:ext>
            </a:extLst>
          </p:cNvPr>
          <p:cNvSpPr/>
          <p:nvPr/>
        </p:nvSpPr>
        <p:spPr bwMode="auto">
          <a:xfrm>
            <a:off x="4913313" y="5224785"/>
            <a:ext cx="74943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4A7AE6-288B-EA24-D657-BB40C7DFAD86}"/>
              </a:ext>
            </a:extLst>
          </p:cNvPr>
          <p:cNvSpPr/>
          <p:nvPr/>
        </p:nvSpPr>
        <p:spPr bwMode="auto">
          <a:xfrm>
            <a:off x="6023993" y="5279641"/>
            <a:ext cx="648072" cy="32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47879D-015B-5647-1F91-F14734F75814}"/>
              </a:ext>
            </a:extLst>
          </p:cNvPr>
          <p:cNvSpPr/>
          <p:nvPr/>
        </p:nvSpPr>
        <p:spPr bwMode="auto">
          <a:xfrm>
            <a:off x="6747063" y="5279641"/>
            <a:ext cx="717089" cy="32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CFD505-C002-2863-1F9A-E965E74DDAA3}"/>
              </a:ext>
            </a:extLst>
          </p:cNvPr>
          <p:cNvSpPr/>
          <p:nvPr/>
        </p:nvSpPr>
        <p:spPr bwMode="auto">
          <a:xfrm>
            <a:off x="7539150" y="5279641"/>
            <a:ext cx="645082" cy="32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23BB73-2FC4-E71A-6924-E56D4DE07CDA}"/>
              </a:ext>
            </a:extLst>
          </p:cNvPr>
          <p:cNvSpPr/>
          <p:nvPr/>
        </p:nvSpPr>
        <p:spPr bwMode="auto">
          <a:xfrm>
            <a:off x="8303793" y="5284163"/>
            <a:ext cx="528512" cy="32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EFC16-36C9-39AB-EC95-921A614C9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10333-A56B-F816-38D2-08CD1944859A}"/>
              </a:ext>
            </a:extLst>
          </p:cNvPr>
          <p:cNvSpPr/>
          <p:nvPr/>
        </p:nvSpPr>
        <p:spPr bwMode="auto">
          <a:xfrm>
            <a:off x="1377142" y="2213697"/>
            <a:ext cx="3952380" cy="45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ECD36-FA1C-E069-3B0D-FBBC1898BFBC}"/>
              </a:ext>
            </a:extLst>
          </p:cNvPr>
          <p:cNvSpPr/>
          <p:nvPr/>
        </p:nvSpPr>
        <p:spPr bwMode="auto">
          <a:xfrm>
            <a:off x="1386666" y="3111539"/>
            <a:ext cx="4685714" cy="448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8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3F825-9386-1C16-4BAB-3ADA1C4C5D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7"/>
          <a:stretch/>
        </p:blipFill>
        <p:spPr>
          <a:xfrm>
            <a:off x="720000" y="835711"/>
            <a:ext cx="6672144" cy="169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6E1A5C-1B2A-5C29-395E-8A8A99F735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420888"/>
            <a:ext cx="6912768" cy="457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9886A-1C5C-4D7F-9C5A-1DB4BEF85C49}"/>
              </a:ext>
            </a:extLst>
          </p:cNvPr>
          <p:cNvSpPr/>
          <p:nvPr/>
        </p:nvSpPr>
        <p:spPr bwMode="auto">
          <a:xfrm>
            <a:off x="5735960" y="3752251"/>
            <a:ext cx="890356" cy="35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9886A-1C5C-4D7F-9C5A-1DB4BEF85C49}"/>
              </a:ext>
            </a:extLst>
          </p:cNvPr>
          <p:cNvSpPr/>
          <p:nvPr/>
        </p:nvSpPr>
        <p:spPr bwMode="auto">
          <a:xfrm>
            <a:off x="5749734" y="4401433"/>
            <a:ext cx="890356" cy="35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49886A-1C5C-4D7F-9C5A-1DB4BEF85C49}"/>
              </a:ext>
            </a:extLst>
          </p:cNvPr>
          <p:cNvSpPr/>
          <p:nvPr/>
        </p:nvSpPr>
        <p:spPr bwMode="auto">
          <a:xfrm>
            <a:off x="5780599" y="5096872"/>
            <a:ext cx="890356" cy="35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5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DD61F-0BE0-781D-709A-D659C24FD7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47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2023-07-07T02:02:32Z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