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1" r:id="rId4"/>
    <p:sldId id="370" r:id="rId5"/>
    <p:sldId id="369" r:id="rId6"/>
    <p:sldId id="368" r:id="rId7"/>
    <p:sldId id="367" r:id="rId8"/>
    <p:sldId id="366" r:id="rId9"/>
    <p:sldId id="365" r:id="rId10"/>
    <p:sldId id="364" r:id="rId11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0B91"/>
    <a:srgbClr val="FF00FF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12" d="100"/>
          <a:sy n="112" d="100"/>
        </p:scale>
        <p:origin x="132" y="25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5" y="3167062"/>
            <a:ext cx="8286750" cy="523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8887D0C-045E-CA15-324B-C4C1F15D2D7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43229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B6AE3D9-A682-CCC0-FD2A-7F3DCFBE472B}"/>
              </a:ext>
            </a:extLst>
          </p:cNvPr>
          <p:cNvSpPr/>
          <p:nvPr/>
        </p:nvSpPr>
        <p:spPr bwMode="auto">
          <a:xfrm>
            <a:off x="1500767" y="5600837"/>
            <a:ext cx="7502807" cy="3572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B172794-0899-A20C-3A7C-3341C8A453A9}"/>
              </a:ext>
            </a:extLst>
          </p:cNvPr>
          <p:cNvSpPr/>
          <p:nvPr/>
        </p:nvSpPr>
        <p:spPr bwMode="auto">
          <a:xfrm>
            <a:off x="1500767" y="6248279"/>
            <a:ext cx="5249734" cy="3572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7786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A9341F1-A38D-2968-0AB7-3EDF3EBB35F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598649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99773C3-5FA0-6ED2-E7C6-93083AF19750}"/>
              </a:ext>
            </a:extLst>
          </p:cNvPr>
          <p:cNvSpPr/>
          <p:nvPr/>
        </p:nvSpPr>
        <p:spPr bwMode="auto">
          <a:xfrm>
            <a:off x="4816576" y="3289726"/>
            <a:ext cx="237559" cy="2111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BB1FB3C-9C4F-8A70-E676-E30E2EED9781}"/>
              </a:ext>
            </a:extLst>
          </p:cNvPr>
          <p:cNvSpPr/>
          <p:nvPr/>
        </p:nvSpPr>
        <p:spPr bwMode="auto">
          <a:xfrm>
            <a:off x="3586547" y="3844080"/>
            <a:ext cx="227001" cy="2059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E0819EC-A4E7-EBB2-F850-F9A86B745F56}"/>
              </a:ext>
            </a:extLst>
          </p:cNvPr>
          <p:cNvSpPr/>
          <p:nvPr/>
        </p:nvSpPr>
        <p:spPr bwMode="auto">
          <a:xfrm>
            <a:off x="2372356" y="4393154"/>
            <a:ext cx="242838" cy="2111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DEFB59A-7185-3603-C678-B5C5287618F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4091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249CF48-4696-5838-91DE-9C70828DB484}"/>
              </a:ext>
            </a:extLst>
          </p:cNvPr>
          <p:cNvSpPr/>
          <p:nvPr/>
        </p:nvSpPr>
        <p:spPr bwMode="auto">
          <a:xfrm>
            <a:off x="3635825" y="2196977"/>
            <a:ext cx="286375" cy="3388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8A8D0E5-A150-9276-9660-00C71090B45B}"/>
              </a:ext>
            </a:extLst>
          </p:cNvPr>
          <p:cNvSpPr/>
          <p:nvPr/>
        </p:nvSpPr>
        <p:spPr bwMode="auto">
          <a:xfrm>
            <a:off x="7922784" y="2196977"/>
            <a:ext cx="286375" cy="3475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9AD3EA2-BD87-E64F-9BF3-03DB02450FAE}"/>
              </a:ext>
            </a:extLst>
          </p:cNvPr>
          <p:cNvSpPr/>
          <p:nvPr/>
        </p:nvSpPr>
        <p:spPr bwMode="auto">
          <a:xfrm>
            <a:off x="3765996" y="3100506"/>
            <a:ext cx="277697" cy="3388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42549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3078320-9E51-1F73-0309-F92217AC489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979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819E1A6-7DB7-3DBC-0CF7-91BC97C1F9A1}"/>
              </a:ext>
            </a:extLst>
          </p:cNvPr>
          <p:cNvSpPr/>
          <p:nvPr/>
        </p:nvSpPr>
        <p:spPr bwMode="auto">
          <a:xfrm>
            <a:off x="2720000" y="2269655"/>
            <a:ext cx="580952" cy="3816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296EB52-E300-7C3C-3655-786B40B00D41}"/>
              </a:ext>
            </a:extLst>
          </p:cNvPr>
          <p:cNvSpPr/>
          <p:nvPr/>
        </p:nvSpPr>
        <p:spPr bwMode="auto">
          <a:xfrm>
            <a:off x="4320000" y="4254304"/>
            <a:ext cx="304761" cy="3816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0474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EAEF4A0-74DB-055D-A1F4-E727D7ED7E6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643820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2276807"/>
            <a:ext cx="4802761" cy="4455193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>
            <a:off x="2567608" y="3100247"/>
            <a:ext cx="1584176" cy="2808312"/>
          </a:xfrm>
          <a:prstGeom prst="line">
            <a:avLst/>
          </a:prstGeom>
          <a:ln w="15875">
            <a:solidFill>
              <a:srgbClr val="EF0B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2700736" y="2708920"/>
            <a:ext cx="1584176" cy="1626489"/>
          </a:xfrm>
          <a:prstGeom prst="line">
            <a:avLst/>
          </a:prstGeom>
          <a:ln w="15875">
            <a:solidFill>
              <a:srgbClr val="EF0B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V="1">
            <a:off x="2279576" y="4365104"/>
            <a:ext cx="2005336" cy="1543455"/>
          </a:xfrm>
          <a:prstGeom prst="line">
            <a:avLst/>
          </a:prstGeom>
          <a:ln w="15875">
            <a:solidFill>
              <a:srgbClr val="EF0B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083739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24930BC-693B-3E70-D21C-3E43A2A1C6B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92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0B3575F-7F8D-9BD9-C983-A859E4392C9F}"/>
              </a:ext>
            </a:extLst>
          </p:cNvPr>
          <p:cNvSpPr/>
          <p:nvPr/>
        </p:nvSpPr>
        <p:spPr bwMode="auto">
          <a:xfrm>
            <a:off x="6596190" y="4363471"/>
            <a:ext cx="3247618" cy="4382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1714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2E198C3-D105-2734-81F1-7D2760B8036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90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4A2B569-AEF0-DA1A-E9DB-4809E761F1CC}"/>
              </a:ext>
            </a:extLst>
          </p:cNvPr>
          <p:cNvSpPr/>
          <p:nvPr/>
        </p:nvSpPr>
        <p:spPr bwMode="auto">
          <a:xfrm>
            <a:off x="3939047" y="2743640"/>
            <a:ext cx="3714285" cy="4286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1955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2A00F6-CC6B-4678-0CE5-02B7E111A86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30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AA03FE9-3C72-CB8E-E403-1BCDDED3D864}"/>
              </a:ext>
            </a:extLst>
          </p:cNvPr>
          <p:cNvSpPr/>
          <p:nvPr/>
        </p:nvSpPr>
        <p:spPr bwMode="auto">
          <a:xfrm>
            <a:off x="5215238" y="4601681"/>
            <a:ext cx="1000000" cy="4572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DFBA2ED-1BE9-9977-3156-03E0B6757E77}"/>
              </a:ext>
            </a:extLst>
          </p:cNvPr>
          <p:cNvSpPr/>
          <p:nvPr/>
        </p:nvSpPr>
        <p:spPr bwMode="auto">
          <a:xfrm>
            <a:off x="9262857" y="4601681"/>
            <a:ext cx="990476" cy="4572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C9C4E4B-D287-43C5-B0CE-50A969709D9C}"/>
              </a:ext>
            </a:extLst>
          </p:cNvPr>
          <p:cNvSpPr/>
          <p:nvPr/>
        </p:nvSpPr>
        <p:spPr bwMode="auto">
          <a:xfrm>
            <a:off x="9281904" y="5773469"/>
            <a:ext cx="990476" cy="4382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6705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3FB78CA-93D2-D75B-184B-F68E303BDC3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5957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3571AB1-AE43-6EAD-62D0-DED1AD7A8611}"/>
              </a:ext>
            </a:extLst>
          </p:cNvPr>
          <p:cNvSpPr/>
          <p:nvPr/>
        </p:nvSpPr>
        <p:spPr bwMode="auto">
          <a:xfrm>
            <a:off x="6599094" y="3709021"/>
            <a:ext cx="947187" cy="4248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5C518FD-4DB3-D3EE-EDD0-6A59A6D6F5B7}"/>
              </a:ext>
            </a:extLst>
          </p:cNvPr>
          <p:cNvSpPr/>
          <p:nvPr/>
        </p:nvSpPr>
        <p:spPr bwMode="auto">
          <a:xfrm>
            <a:off x="6599094" y="4493361"/>
            <a:ext cx="930856" cy="416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F666483-8D7B-2CDE-9A24-C90DC14F2C9D}"/>
              </a:ext>
            </a:extLst>
          </p:cNvPr>
          <p:cNvSpPr/>
          <p:nvPr/>
        </p:nvSpPr>
        <p:spPr bwMode="auto">
          <a:xfrm>
            <a:off x="6599094" y="5269531"/>
            <a:ext cx="930856" cy="416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8867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2015-09-16T06:52:26Z</dcterms:created>
  <dcterms:modified xsi:type="dcterms:W3CDTF">2023-07-03T12:14:25Z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