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12" d="100"/>
          <a:sy n="112" d="100"/>
        </p:scale>
        <p:origin x="132" y="25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3462" y="3138487"/>
            <a:ext cx="10125075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5BD368-4AC1-69D0-A12E-21D6EC6B5A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664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B966D3A-E625-08F5-1135-AC0F797B8099}"/>
              </a:ext>
            </a:extLst>
          </p:cNvPr>
          <p:cNvSpPr/>
          <p:nvPr/>
        </p:nvSpPr>
        <p:spPr bwMode="auto">
          <a:xfrm>
            <a:off x="1326421" y="2941832"/>
            <a:ext cx="5158980" cy="4133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E3B7FD4-A8D7-0CCF-59AB-A3746537F271}"/>
              </a:ext>
            </a:extLst>
          </p:cNvPr>
          <p:cNvSpPr/>
          <p:nvPr/>
        </p:nvSpPr>
        <p:spPr bwMode="auto">
          <a:xfrm>
            <a:off x="1370365" y="3706900"/>
            <a:ext cx="4060390" cy="430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B1EBC19-7406-BD3F-6FF3-F5422B53C86D}"/>
              </a:ext>
            </a:extLst>
          </p:cNvPr>
          <p:cNvSpPr/>
          <p:nvPr/>
        </p:nvSpPr>
        <p:spPr bwMode="auto">
          <a:xfrm>
            <a:off x="3664222" y="4471969"/>
            <a:ext cx="1766533" cy="4045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FE6EDEA-3D8F-088C-0950-E1920D74B348}"/>
              </a:ext>
            </a:extLst>
          </p:cNvPr>
          <p:cNvSpPr/>
          <p:nvPr/>
        </p:nvSpPr>
        <p:spPr bwMode="auto">
          <a:xfrm>
            <a:off x="4516728" y="5316183"/>
            <a:ext cx="1133745" cy="3077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2914E79-C921-A981-C3F8-E9920A350927}"/>
              </a:ext>
            </a:extLst>
          </p:cNvPr>
          <p:cNvSpPr/>
          <p:nvPr/>
        </p:nvSpPr>
        <p:spPr bwMode="auto">
          <a:xfrm>
            <a:off x="1326421" y="6019694"/>
            <a:ext cx="4921685" cy="4133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5144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B323C9-7F6E-C7AE-5659-B8C2D7313B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27109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CCB8FD-F200-64CA-8D1E-E17F96CF1D6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6D15A2-1864-4902-9D8C-94AA5F48F9A3}"/>
              </a:ext>
            </a:extLst>
          </p:cNvPr>
          <p:cNvSpPr/>
          <p:nvPr/>
        </p:nvSpPr>
        <p:spPr bwMode="auto">
          <a:xfrm>
            <a:off x="681904" y="1143661"/>
            <a:ext cx="5171428" cy="4482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5D952E2-C21A-D946-E658-14A46D9F6133}"/>
              </a:ext>
            </a:extLst>
          </p:cNvPr>
          <p:cNvSpPr/>
          <p:nvPr/>
        </p:nvSpPr>
        <p:spPr bwMode="auto">
          <a:xfrm>
            <a:off x="681904" y="1973358"/>
            <a:ext cx="3828571" cy="4482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00C27CC-6980-BD63-93AA-D685736F929A}"/>
              </a:ext>
            </a:extLst>
          </p:cNvPr>
          <p:cNvSpPr/>
          <p:nvPr/>
        </p:nvSpPr>
        <p:spPr bwMode="auto">
          <a:xfrm>
            <a:off x="2586666" y="2879349"/>
            <a:ext cx="1923809" cy="3528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7EE9B07-EB7E-FC59-68F8-9E936632003B}"/>
              </a:ext>
            </a:extLst>
          </p:cNvPr>
          <p:cNvSpPr/>
          <p:nvPr/>
        </p:nvSpPr>
        <p:spPr bwMode="auto">
          <a:xfrm>
            <a:off x="3281904" y="3718583"/>
            <a:ext cx="1457142" cy="3337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88BB89F-7CC8-2851-6F2A-5B5B43114DB8}"/>
              </a:ext>
            </a:extLst>
          </p:cNvPr>
          <p:cNvSpPr/>
          <p:nvPr/>
        </p:nvSpPr>
        <p:spPr bwMode="auto">
          <a:xfrm>
            <a:off x="681904" y="4491059"/>
            <a:ext cx="5171428" cy="438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8557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672543-8645-DC2F-BA3E-3EAE19F1D8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81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83F1D78-0861-4203-4ED5-067D2D6FA1E3}"/>
              </a:ext>
            </a:extLst>
          </p:cNvPr>
          <p:cNvSpPr/>
          <p:nvPr/>
        </p:nvSpPr>
        <p:spPr bwMode="auto">
          <a:xfrm>
            <a:off x="2310476" y="4851264"/>
            <a:ext cx="2628571" cy="4289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B34EECB-0810-894A-F54A-9C7AD24AFB22}"/>
              </a:ext>
            </a:extLst>
          </p:cNvPr>
          <p:cNvSpPr/>
          <p:nvPr/>
        </p:nvSpPr>
        <p:spPr bwMode="auto">
          <a:xfrm>
            <a:off x="6986666" y="4851264"/>
            <a:ext cx="3095238" cy="4289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16E2479-C5A8-7D94-C8E9-D0F9AC0A27ED}"/>
              </a:ext>
            </a:extLst>
          </p:cNvPr>
          <p:cNvSpPr/>
          <p:nvPr/>
        </p:nvSpPr>
        <p:spPr bwMode="auto">
          <a:xfrm>
            <a:off x="3700952" y="5747212"/>
            <a:ext cx="1228571" cy="3431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09D19D5-18E5-71C5-7377-6E6959E7E005}"/>
              </a:ext>
            </a:extLst>
          </p:cNvPr>
          <p:cNvSpPr/>
          <p:nvPr/>
        </p:nvSpPr>
        <p:spPr bwMode="auto">
          <a:xfrm>
            <a:off x="8615238" y="5756743"/>
            <a:ext cx="1009523" cy="3335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89249D-1E1A-3E02-9B81-B1980C4512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52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FE23C6B-D9ED-7F13-925F-7F67CF825071}"/>
              </a:ext>
            </a:extLst>
          </p:cNvPr>
          <p:cNvSpPr/>
          <p:nvPr/>
        </p:nvSpPr>
        <p:spPr bwMode="auto">
          <a:xfrm>
            <a:off x="1367619" y="2420888"/>
            <a:ext cx="2409523" cy="10092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81E1770-9E75-2569-4A12-653ADD787641}"/>
              </a:ext>
            </a:extLst>
          </p:cNvPr>
          <p:cNvSpPr/>
          <p:nvPr/>
        </p:nvSpPr>
        <p:spPr bwMode="auto">
          <a:xfrm>
            <a:off x="6234285" y="2420888"/>
            <a:ext cx="2666666" cy="9997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EC39693-CA89-3D30-6802-BABE22C9C0DC}"/>
              </a:ext>
            </a:extLst>
          </p:cNvPr>
          <p:cNvSpPr/>
          <p:nvPr/>
        </p:nvSpPr>
        <p:spPr bwMode="auto">
          <a:xfrm>
            <a:off x="2548571" y="3935092"/>
            <a:ext cx="1476190" cy="3334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DEACAF7-D2C4-4586-A6B9-AF2F42B99F0B}"/>
              </a:ext>
            </a:extLst>
          </p:cNvPr>
          <p:cNvSpPr/>
          <p:nvPr/>
        </p:nvSpPr>
        <p:spPr bwMode="auto">
          <a:xfrm>
            <a:off x="7424761" y="3935092"/>
            <a:ext cx="1466666" cy="3334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9013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30B8D6-DF96-6EEA-B7CA-AA384D4E15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4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73037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90E88D-8396-9A6D-7A99-62F0850704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495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4B0AC5-4688-4866-ABA1-E0F6293C75B5}"/>
              </a:ext>
            </a:extLst>
          </p:cNvPr>
          <p:cNvSpPr/>
          <p:nvPr/>
        </p:nvSpPr>
        <p:spPr bwMode="auto">
          <a:xfrm>
            <a:off x="1414274" y="1155744"/>
            <a:ext cx="2737197" cy="431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5FCB46C-FA42-B48D-D535-1222DD04DEBA}"/>
              </a:ext>
            </a:extLst>
          </p:cNvPr>
          <p:cNvSpPr/>
          <p:nvPr/>
        </p:nvSpPr>
        <p:spPr bwMode="auto">
          <a:xfrm>
            <a:off x="7830329" y="1163733"/>
            <a:ext cx="462849" cy="4074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9A8DC4D-BCFB-FEEA-C134-63B4F27471EF}"/>
              </a:ext>
            </a:extLst>
          </p:cNvPr>
          <p:cNvSpPr/>
          <p:nvPr/>
        </p:nvSpPr>
        <p:spPr bwMode="auto">
          <a:xfrm>
            <a:off x="688079" y="1922679"/>
            <a:ext cx="1404509" cy="4154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5F49DAC-98A2-3DA0-C55D-8D585CAA051C}"/>
              </a:ext>
            </a:extLst>
          </p:cNvPr>
          <p:cNvSpPr/>
          <p:nvPr/>
        </p:nvSpPr>
        <p:spPr bwMode="auto">
          <a:xfrm>
            <a:off x="5300616" y="1922679"/>
            <a:ext cx="2282328" cy="4154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BD745D9-CE87-AE7C-6A12-25AA8B1F3C1D}"/>
              </a:ext>
            </a:extLst>
          </p:cNvPr>
          <p:cNvSpPr/>
          <p:nvPr/>
        </p:nvSpPr>
        <p:spPr bwMode="auto">
          <a:xfrm>
            <a:off x="688079" y="3448560"/>
            <a:ext cx="6336253" cy="3754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7FAEC75-A9B8-84F1-365B-757F8F10219F}"/>
              </a:ext>
            </a:extLst>
          </p:cNvPr>
          <p:cNvSpPr/>
          <p:nvPr/>
        </p:nvSpPr>
        <p:spPr bwMode="auto">
          <a:xfrm>
            <a:off x="688079" y="4143595"/>
            <a:ext cx="2449911" cy="3754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2738174-4236-BBFC-4926-763DB021ADBB}"/>
              </a:ext>
            </a:extLst>
          </p:cNvPr>
          <p:cNvSpPr/>
          <p:nvPr/>
        </p:nvSpPr>
        <p:spPr bwMode="auto">
          <a:xfrm>
            <a:off x="1518016" y="4846618"/>
            <a:ext cx="1619974" cy="3754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F3B371B-53BC-C31F-E986-BE5D6663B29B}"/>
              </a:ext>
            </a:extLst>
          </p:cNvPr>
          <p:cNvSpPr/>
          <p:nvPr/>
        </p:nvSpPr>
        <p:spPr bwMode="auto">
          <a:xfrm>
            <a:off x="2108549" y="5605564"/>
            <a:ext cx="1228945" cy="2796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4235F7B-E6EC-C3A5-12E8-F7A3F8D1D25B}"/>
              </a:ext>
            </a:extLst>
          </p:cNvPr>
          <p:cNvSpPr/>
          <p:nvPr/>
        </p:nvSpPr>
        <p:spPr bwMode="auto">
          <a:xfrm>
            <a:off x="688079" y="6260654"/>
            <a:ext cx="6320293" cy="3754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3484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0939E5-D2EF-FFCB-8C5C-580E0D8363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6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4AA35B-F6CA-235A-9CF2-B840833CBF7B}"/>
              </a:ext>
            </a:extLst>
          </p:cNvPr>
          <p:cNvSpPr/>
          <p:nvPr/>
        </p:nvSpPr>
        <p:spPr bwMode="auto">
          <a:xfrm>
            <a:off x="2186666" y="3861995"/>
            <a:ext cx="1628571" cy="4959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2937466-1435-9206-06C7-EBB7C7B64252}"/>
              </a:ext>
            </a:extLst>
          </p:cNvPr>
          <p:cNvSpPr/>
          <p:nvPr/>
        </p:nvSpPr>
        <p:spPr bwMode="auto">
          <a:xfrm>
            <a:off x="7300952" y="3861995"/>
            <a:ext cx="1657142" cy="4959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B84333A-0F6C-274D-EDAD-F0B4246500D4}"/>
              </a:ext>
            </a:extLst>
          </p:cNvPr>
          <p:cNvSpPr/>
          <p:nvPr/>
        </p:nvSpPr>
        <p:spPr bwMode="auto">
          <a:xfrm>
            <a:off x="3281904" y="4768100"/>
            <a:ext cx="1600000" cy="4959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1375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B74B46-78BF-65D0-CC7B-34D58B4FAD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02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86F15F-D29D-FD48-E474-DC8932F5CA71}"/>
              </a:ext>
            </a:extLst>
          </p:cNvPr>
          <p:cNvSpPr/>
          <p:nvPr/>
        </p:nvSpPr>
        <p:spPr bwMode="auto">
          <a:xfrm>
            <a:off x="681904" y="1267891"/>
            <a:ext cx="5695238" cy="4486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4E6A3A9-DD99-FD0B-68C4-C1CD892E3A43}"/>
              </a:ext>
            </a:extLst>
          </p:cNvPr>
          <p:cNvSpPr/>
          <p:nvPr/>
        </p:nvSpPr>
        <p:spPr bwMode="auto">
          <a:xfrm>
            <a:off x="681904" y="2098297"/>
            <a:ext cx="3161904" cy="4486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97A3113-57D5-E52C-A937-E8DD19373889}"/>
              </a:ext>
            </a:extLst>
          </p:cNvPr>
          <p:cNvSpPr/>
          <p:nvPr/>
        </p:nvSpPr>
        <p:spPr bwMode="auto">
          <a:xfrm>
            <a:off x="1348571" y="3014606"/>
            <a:ext cx="2523809" cy="3531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2333B42-7413-1D02-FB06-1227BDE0DAC7}"/>
              </a:ext>
            </a:extLst>
          </p:cNvPr>
          <p:cNvSpPr/>
          <p:nvPr/>
        </p:nvSpPr>
        <p:spPr bwMode="auto">
          <a:xfrm>
            <a:off x="2396190" y="3854557"/>
            <a:ext cx="1704761" cy="3340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49D4670-D1C4-5D1B-FB4C-B0E26EE5E82A}"/>
              </a:ext>
            </a:extLst>
          </p:cNvPr>
          <p:cNvSpPr/>
          <p:nvPr/>
        </p:nvSpPr>
        <p:spPr bwMode="auto">
          <a:xfrm>
            <a:off x="681904" y="4627693"/>
            <a:ext cx="5904761" cy="4486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1894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AB4E80-F189-31D8-BF19-950D0F14670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448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F180F9-36C5-3D8D-0A17-5D91CF7A76BD}"/>
              </a:ext>
            </a:extLst>
          </p:cNvPr>
          <p:cNvSpPr/>
          <p:nvPr/>
        </p:nvSpPr>
        <p:spPr bwMode="auto">
          <a:xfrm>
            <a:off x="1687111" y="4474080"/>
            <a:ext cx="3417125" cy="4239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938BD37-F761-3715-99B4-4158A7E741B5}"/>
              </a:ext>
            </a:extLst>
          </p:cNvPr>
          <p:cNvSpPr/>
          <p:nvPr/>
        </p:nvSpPr>
        <p:spPr bwMode="auto">
          <a:xfrm>
            <a:off x="3031856" y="5275872"/>
            <a:ext cx="2072380" cy="433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309A0FA-087C-3321-7EAC-45AEB5C11355}"/>
              </a:ext>
            </a:extLst>
          </p:cNvPr>
          <p:cNvSpPr/>
          <p:nvPr/>
        </p:nvSpPr>
        <p:spPr bwMode="auto">
          <a:xfrm>
            <a:off x="3925282" y="6160608"/>
            <a:ext cx="1188165" cy="322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0686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3764AA-6F27-E1CC-27F4-80527761BAE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853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8A34F5-417E-6EA5-0799-24C105E085CA}"/>
              </a:ext>
            </a:extLst>
          </p:cNvPr>
          <p:cNvSpPr/>
          <p:nvPr/>
        </p:nvSpPr>
        <p:spPr bwMode="auto">
          <a:xfrm>
            <a:off x="2050886" y="3890776"/>
            <a:ext cx="4133495" cy="3243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F06A711-979B-4133-09FB-03DCC3A4BDBB}"/>
              </a:ext>
            </a:extLst>
          </p:cNvPr>
          <p:cNvSpPr/>
          <p:nvPr/>
        </p:nvSpPr>
        <p:spPr bwMode="auto">
          <a:xfrm>
            <a:off x="2043845" y="4497091"/>
            <a:ext cx="2795566" cy="3313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7E87380-D1DB-2A95-6BBE-624D01902D0A}"/>
              </a:ext>
            </a:extLst>
          </p:cNvPr>
          <p:cNvSpPr/>
          <p:nvPr/>
        </p:nvSpPr>
        <p:spPr bwMode="auto">
          <a:xfrm>
            <a:off x="3431065" y="5166859"/>
            <a:ext cx="1408345" cy="2608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4CE6031-CC64-5108-0B01-DA0075F9FBB6}"/>
              </a:ext>
            </a:extLst>
          </p:cNvPr>
          <p:cNvSpPr/>
          <p:nvPr/>
        </p:nvSpPr>
        <p:spPr bwMode="auto">
          <a:xfrm>
            <a:off x="3931028" y="5780225"/>
            <a:ext cx="908383" cy="2467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4CC3C16-1C5B-59BE-9C08-7064EFB52AE2}"/>
              </a:ext>
            </a:extLst>
          </p:cNvPr>
          <p:cNvSpPr/>
          <p:nvPr/>
        </p:nvSpPr>
        <p:spPr bwMode="auto">
          <a:xfrm>
            <a:off x="2057928" y="6358340"/>
            <a:ext cx="3936326" cy="3313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4776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2015-09-16T06:52:26Z</dcterms:created>
  <dcterms:modified xsi:type="dcterms:W3CDTF">2023-07-04T07:55:00Z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