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19437"/>
            <a:ext cx="6229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576E9-9276-FFF9-8E83-3AAFEC531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90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193A8-32F5-D705-8D66-1B6860EE1D76}"/>
              </a:ext>
            </a:extLst>
          </p:cNvPr>
          <p:cNvSpPr/>
          <p:nvPr/>
        </p:nvSpPr>
        <p:spPr bwMode="auto">
          <a:xfrm>
            <a:off x="1332385" y="3794743"/>
            <a:ext cx="3617080" cy="50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4C39C3-AC17-745F-A4E3-4FAD53BB3022}"/>
              </a:ext>
            </a:extLst>
          </p:cNvPr>
          <p:cNvSpPr/>
          <p:nvPr/>
        </p:nvSpPr>
        <p:spPr bwMode="auto">
          <a:xfrm>
            <a:off x="3678909" y="4607785"/>
            <a:ext cx="1127475" cy="54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0B2F4-EBB3-A96F-CD27-4B9AF4CDEC6F}"/>
              </a:ext>
            </a:extLst>
          </p:cNvPr>
          <p:cNvSpPr/>
          <p:nvPr/>
        </p:nvSpPr>
        <p:spPr bwMode="auto">
          <a:xfrm>
            <a:off x="3678909" y="5380747"/>
            <a:ext cx="1917281" cy="26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4F0574-4081-5979-3481-33CDD4FC2C81}"/>
              </a:ext>
            </a:extLst>
          </p:cNvPr>
          <p:cNvSpPr/>
          <p:nvPr/>
        </p:nvSpPr>
        <p:spPr bwMode="auto">
          <a:xfrm>
            <a:off x="1303769" y="5878878"/>
            <a:ext cx="3485446" cy="27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C16C1A-362B-64E1-7D6B-A5433267B18B}"/>
              </a:ext>
            </a:extLst>
          </p:cNvPr>
          <p:cNvSpPr/>
          <p:nvPr/>
        </p:nvSpPr>
        <p:spPr bwMode="auto">
          <a:xfrm>
            <a:off x="1320938" y="6377009"/>
            <a:ext cx="2655577" cy="26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62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C3BA9-6092-50ED-C88C-977E48C60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80DA3-C2E2-5342-33E4-5802CB288BEA}"/>
              </a:ext>
            </a:extLst>
          </p:cNvPr>
          <p:cNvSpPr/>
          <p:nvPr/>
        </p:nvSpPr>
        <p:spPr bwMode="auto">
          <a:xfrm>
            <a:off x="9053333" y="4430792"/>
            <a:ext cx="838094" cy="38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16541-A643-8A71-4119-5988AE2DA4B7}"/>
              </a:ext>
            </a:extLst>
          </p:cNvPr>
          <p:cNvSpPr/>
          <p:nvPr/>
        </p:nvSpPr>
        <p:spPr bwMode="auto">
          <a:xfrm>
            <a:off x="5159896" y="4005064"/>
            <a:ext cx="1368152" cy="1102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C3E6B1-95B3-1EC2-BB06-272BEAA4697E}"/>
              </a:ext>
            </a:extLst>
          </p:cNvPr>
          <p:cNvSpPr/>
          <p:nvPr/>
        </p:nvSpPr>
        <p:spPr bwMode="auto">
          <a:xfrm>
            <a:off x="4758095" y="5917215"/>
            <a:ext cx="542857" cy="38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272EE-482B-A8BF-CE75-45076E61A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725615-D0BC-5FBF-0553-4E09ECC693C7}"/>
              </a:ext>
            </a:extLst>
          </p:cNvPr>
          <p:cNvSpPr/>
          <p:nvPr/>
        </p:nvSpPr>
        <p:spPr bwMode="auto">
          <a:xfrm>
            <a:off x="2177142" y="3175264"/>
            <a:ext cx="1133333" cy="39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C2D74-FD25-D4A1-8AC8-F1095B1C9B9D}"/>
              </a:ext>
            </a:extLst>
          </p:cNvPr>
          <p:cNvSpPr/>
          <p:nvPr/>
        </p:nvSpPr>
        <p:spPr bwMode="auto">
          <a:xfrm>
            <a:off x="9300952" y="4949320"/>
            <a:ext cx="561903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B7D2B3-263A-00CE-FDAA-1446877E8FBF}"/>
              </a:ext>
            </a:extLst>
          </p:cNvPr>
          <p:cNvSpPr/>
          <p:nvPr/>
        </p:nvSpPr>
        <p:spPr bwMode="auto">
          <a:xfrm>
            <a:off x="3786666" y="5826811"/>
            <a:ext cx="590476" cy="38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7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28181-7519-96CE-78A0-A48CC1237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0EA93F-9179-0020-B73B-E39378C4075C}"/>
              </a:ext>
            </a:extLst>
          </p:cNvPr>
          <p:cNvSpPr/>
          <p:nvPr/>
        </p:nvSpPr>
        <p:spPr bwMode="auto">
          <a:xfrm>
            <a:off x="2205714" y="3086878"/>
            <a:ext cx="1586030" cy="37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9D4CB5-AF1D-29F7-FDB0-DCDC21AAA2BF}"/>
              </a:ext>
            </a:extLst>
          </p:cNvPr>
          <p:cNvSpPr/>
          <p:nvPr/>
        </p:nvSpPr>
        <p:spPr bwMode="auto">
          <a:xfrm>
            <a:off x="2186666" y="5744766"/>
            <a:ext cx="580952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8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A5A08-1D3F-A07B-8AF5-E5184527E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7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9ABBB-C33E-68C8-6353-275849BEFCE4}"/>
              </a:ext>
            </a:extLst>
          </p:cNvPr>
          <p:cNvSpPr/>
          <p:nvPr/>
        </p:nvSpPr>
        <p:spPr bwMode="auto">
          <a:xfrm>
            <a:off x="7637065" y="2571610"/>
            <a:ext cx="322375" cy="27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9538C-AB93-962E-21AE-943E52BBE73F}"/>
              </a:ext>
            </a:extLst>
          </p:cNvPr>
          <p:cNvSpPr/>
          <p:nvPr/>
        </p:nvSpPr>
        <p:spPr bwMode="auto">
          <a:xfrm>
            <a:off x="7637065" y="4318552"/>
            <a:ext cx="322375" cy="27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2AB55-398C-91F4-FF0E-E25081EB84A2}"/>
              </a:ext>
            </a:extLst>
          </p:cNvPr>
          <p:cNvSpPr/>
          <p:nvPr/>
        </p:nvSpPr>
        <p:spPr bwMode="auto">
          <a:xfrm>
            <a:off x="7637065" y="6268954"/>
            <a:ext cx="322375" cy="27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99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92EE2-5A7E-3333-EF8A-B38EAB4C2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BA090-DBF6-271C-14E2-0C1D12219876}"/>
              </a:ext>
            </a:extLst>
          </p:cNvPr>
          <p:cNvSpPr/>
          <p:nvPr/>
        </p:nvSpPr>
        <p:spPr bwMode="auto">
          <a:xfrm>
            <a:off x="8777894" y="4529647"/>
            <a:ext cx="552032" cy="35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32264-99A0-74BA-695D-1572C2B5B2DC}"/>
              </a:ext>
            </a:extLst>
          </p:cNvPr>
          <p:cNvSpPr/>
          <p:nvPr/>
        </p:nvSpPr>
        <p:spPr bwMode="auto">
          <a:xfrm>
            <a:off x="6035539" y="5349956"/>
            <a:ext cx="543128" cy="35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8EB670-4E35-BCF2-30E3-DA690BC01CE5}"/>
              </a:ext>
            </a:extLst>
          </p:cNvPr>
          <p:cNvSpPr/>
          <p:nvPr/>
        </p:nvSpPr>
        <p:spPr bwMode="auto">
          <a:xfrm>
            <a:off x="6035539" y="6179182"/>
            <a:ext cx="543128" cy="35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52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C1854-31B1-EA31-FE9F-02AAA22FC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4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640776-FF89-9DCA-9ECA-9A58D9C94F3D}"/>
              </a:ext>
            </a:extLst>
          </p:cNvPr>
          <p:cNvSpPr/>
          <p:nvPr/>
        </p:nvSpPr>
        <p:spPr bwMode="auto">
          <a:xfrm>
            <a:off x="1764782" y="3146623"/>
            <a:ext cx="3505520" cy="83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259805-3D7D-CEC4-9881-13F45C6FB7B0}"/>
              </a:ext>
            </a:extLst>
          </p:cNvPr>
          <p:cNvSpPr/>
          <p:nvPr/>
        </p:nvSpPr>
        <p:spPr bwMode="auto">
          <a:xfrm>
            <a:off x="1469218" y="4261462"/>
            <a:ext cx="2151426" cy="667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B2056B-F44D-050F-BAEA-2D3E340F8D7F}"/>
              </a:ext>
            </a:extLst>
          </p:cNvPr>
          <p:cNvSpPr/>
          <p:nvPr/>
        </p:nvSpPr>
        <p:spPr bwMode="auto">
          <a:xfrm>
            <a:off x="1469218" y="5204258"/>
            <a:ext cx="1464070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CE78FE-4C66-C1D0-F573-C4B9F2835356}"/>
              </a:ext>
            </a:extLst>
          </p:cNvPr>
          <p:cNvSpPr/>
          <p:nvPr/>
        </p:nvSpPr>
        <p:spPr bwMode="auto">
          <a:xfrm>
            <a:off x="1441724" y="5789204"/>
            <a:ext cx="2350760" cy="316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7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86F56-5D96-6B2D-5DA9-CB20E2770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227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0277A-F415-CED3-9BAA-AB2E3742A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C9628-9C1B-925A-3A50-EC0B3C1ED29A}"/>
              </a:ext>
            </a:extLst>
          </p:cNvPr>
          <p:cNvSpPr/>
          <p:nvPr/>
        </p:nvSpPr>
        <p:spPr bwMode="auto">
          <a:xfrm>
            <a:off x="681904" y="1029226"/>
            <a:ext cx="4942857" cy="86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FE9FE5-B9DF-0BDC-6E41-ADF2B60CB701}"/>
              </a:ext>
            </a:extLst>
          </p:cNvPr>
          <p:cNvSpPr/>
          <p:nvPr/>
        </p:nvSpPr>
        <p:spPr bwMode="auto">
          <a:xfrm>
            <a:off x="681904" y="2326350"/>
            <a:ext cx="7070280" cy="90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95932F-51F4-8172-EE5A-3678E098F728}"/>
              </a:ext>
            </a:extLst>
          </p:cNvPr>
          <p:cNvSpPr/>
          <p:nvPr/>
        </p:nvSpPr>
        <p:spPr bwMode="auto">
          <a:xfrm>
            <a:off x="681904" y="3633011"/>
            <a:ext cx="7070280" cy="944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F53A85-81D5-8208-0C1B-16A8A8C31CEF}"/>
              </a:ext>
            </a:extLst>
          </p:cNvPr>
          <p:cNvSpPr/>
          <p:nvPr/>
        </p:nvSpPr>
        <p:spPr bwMode="auto">
          <a:xfrm>
            <a:off x="681904" y="5006433"/>
            <a:ext cx="9662568" cy="648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706DEF-49AC-AA74-3DEA-DC4EE92F0FB5}"/>
              </a:ext>
            </a:extLst>
          </p:cNvPr>
          <p:cNvSpPr/>
          <p:nvPr/>
        </p:nvSpPr>
        <p:spPr bwMode="auto">
          <a:xfrm>
            <a:off x="681904" y="5845749"/>
            <a:ext cx="1741688" cy="43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98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2023-07-07T02:04:06Z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