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9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3228975"/>
            <a:ext cx="958215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B379E-5F34-8A23-9736-A0B8D4FFC1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1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31AC8C-8313-8E46-A008-DACF93704724}"/>
              </a:ext>
            </a:extLst>
          </p:cNvPr>
          <p:cNvSpPr/>
          <p:nvPr/>
        </p:nvSpPr>
        <p:spPr bwMode="auto">
          <a:xfrm>
            <a:off x="1961699" y="3615934"/>
            <a:ext cx="3002083" cy="354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014226-83AD-003C-E78F-CA59F79CF5E8}"/>
              </a:ext>
            </a:extLst>
          </p:cNvPr>
          <p:cNvSpPr/>
          <p:nvPr/>
        </p:nvSpPr>
        <p:spPr bwMode="auto">
          <a:xfrm>
            <a:off x="1576615" y="4316262"/>
            <a:ext cx="1524618" cy="28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B57388-06AA-B675-472D-A37C4A657BEC}"/>
              </a:ext>
            </a:extLst>
          </p:cNvPr>
          <p:cNvSpPr/>
          <p:nvPr/>
        </p:nvSpPr>
        <p:spPr bwMode="auto">
          <a:xfrm>
            <a:off x="1545180" y="4945770"/>
            <a:ext cx="1540336" cy="369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CBD43F-45C9-05F5-A861-247F3D2ED7C2}"/>
              </a:ext>
            </a:extLst>
          </p:cNvPr>
          <p:cNvSpPr/>
          <p:nvPr/>
        </p:nvSpPr>
        <p:spPr bwMode="auto">
          <a:xfrm>
            <a:off x="1545180" y="5622491"/>
            <a:ext cx="6978666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4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3F8A8-D3DF-E64A-C7BF-A2E3A8C90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C930270-B562-688D-3A4F-FF7904A1AB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9" t="1463" r="10218" b="43740"/>
          <a:stretch/>
        </p:blipFill>
        <p:spPr>
          <a:xfrm>
            <a:off x="4727848" y="4437112"/>
            <a:ext cx="2304256" cy="230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170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930270-B562-688D-3A4F-FF7904A1AB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EF3E3D-0D46-3AA3-D979-64C1AA5BEB72}"/>
              </a:ext>
            </a:extLst>
          </p:cNvPr>
          <p:cNvSpPr/>
          <p:nvPr/>
        </p:nvSpPr>
        <p:spPr bwMode="auto">
          <a:xfrm>
            <a:off x="681904" y="1162643"/>
            <a:ext cx="5857142" cy="44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4B9816-7997-3FF3-E0C4-58270A19AAB8}"/>
              </a:ext>
            </a:extLst>
          </p:cNvPr>
          <p:cNvSpPr/>
          <p:nvPr/>
        </p:nvSpPr>
        <p:spPr bwMode="auto">
          <a:xfrm>
            <a:off x="681904" y="2001472"/>
            <a:ext cx="3971428" cy="44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6B6690-5289-9FD4-B6FC-3DEC25FAD880}"/>
              </a:ext>
            </a:extLst>
          </p:cNvPr>
          <p:cNvSpPr/>
          <p:nvPr/>
        </p:nvSpPr>
        <p:spPr bwMode="auto">
          <a:xfrm>
            <a:off x="1186666" y="2840302"/>
            <a:ext cx="2971428" cy="438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D5AA12-A1DD-31F6-C10B-4B72585707A5}"/>
              </a:ext>
            </a:extLst>
          </p:cNvPr>
          <p:cNvSpPr/>
          <p:nvPr/>
        </p:nvSpPr>
        <p:spPr bwMode="auto">
          <a:xfrm>
            <a:off x="681904" y="3650535"/>
            <a:ext cx="3742857" cy="45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820855-DB31-3E44-BA74-502364876861}"/>
              </a:ext>
            </a:extLst>
          </p:cNvPr>
          <p:cNvSpPr/>
          <p:nvPr/>
        </p:nvSpPr>
        <p:spPr bwMode="auto">
          <a:xfrm>
            <a:off x="681904" y="4451236"/>
            <a:ext cx="5161904" cy="438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80824A-BEC0-6870-61C7-626760490BC6}"/>
              </a:ext>
            </a:extLst>
          </p:cNvPr>
          <p:cNvSpPr/>
          <p:nvPr/>
        </p:nvSpPr>
        <p:spPr bwMode="auto">
          <a:xfrm>
            <a:off x="681904" y="5261469"/>
            <a:ext cx="7600000" cy="45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52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4AAB9-ED8A-89F9-2341-A5ABADE13C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8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1A6670-CA31-6CB6-A073-92181B073AE2}"/>
              </a:ext>
            </a:extLst>
          </p:cNvPr>
          <p:cNvSpPr/>
          <p:nvPr/>
        </p:nvSpPr>
        <p:spPr bwMode="auto">
          <a:xfrm>
            <a:off x="9456405" y="3704530"/>
            <a:ext cx="996712" cy="45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7BE03F-B63D-AA6C-7F15-914D5ABEF83B}"/>
              </a:ext>
            </a:extLst>
          </p:cNvPr>
          <p:cNvSpPr/>
          <p:nvPr/>
        </p:nvSpPr>
        <p:spPr bwMode="auto">
          <a:xfrm>
            <a:off x="2271405" y="4519951"/>
            <a:ext cx="468021" cy="45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A4E62F-4335-1945-9EEC-DF32AF7312A8}"/>
              </a:ext>
            </a:extLst>
          </p:cNvPr>
          <p:cNvSpPr/>
          <p:nvPr/>
        </p:nvSpPr>
        <p:spPr bwMode="auto">
          <a:xfrm>
            <a:off x="4680850" y="4519951"/>
            <a:ext cx="1976091" cy="45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E2E370-061C-3612-86F2-51D312B53FC9}"/>
              </a:ext>
            </a:extLst>
          </p:cNvPr>
          <p:cNvSpPr/>
          <p:nvPr/>
        </p:nvSpPr>
        <p:spPr bwMode="auto">
          <a:xfrm>
            <a:off x="3025440" y="6220192"/>
            <a:ext cx="520024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311254-D4ED-1D9C-C93D-35E06609A73C}"/>
              </a:ext>
            </a:extLst>
          </p:cNvPr>
          <p:cNvSpPr/>
          <p:nvPr/>
        </p:nvSpPr>
        <p:spPr bwMode="auto">
          <a:xfrm>
            <a:off x="8399022" y="6220192"/>
            <a:ext cx="745367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05345-9027-A327-C426-BCCC018E0C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0B8027-2483-7EF7-E01F-4705F432BCBE}"/>
              </a:ext>
            </a:extLst>
          </p:cNvPr>
          <p:cNvSpPr/>
          <p:nvPr/>
        </p:nvSpPr>
        <p:spPr bwMode="auto">
          <a:xfrm>
            <a:off x="7539047" y="2202922"/>
            <a:ext cx="580952" cy="381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BC5A61-39E4-11D6-D5FE-6E525DF30550}"/>
              </a:ext>
            </a:extLst>
          </p:cNvPr>
          <p:cNvSpPr/>
          <p:nvPr/>
        </p:nvSpPr>
        <p:spPr bwMode="auto">
          <a:xfrm>
            <a:off x="8558095" y="3996824"/>
            <a:ext cx="561903" cy="381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DFD6AF-2AC2-DB4C-5200-3626F065B4ED}"/>
              </a:ext>
            </a:extLst>
          </p:cNvPr>
          <p:cNvSpPr/>
          <p:nvPr/>
        </p:nvSpPr>
        <p:spPr bwMode="auto">
          <a:xfrm>
            <a:off x="7291428" y="4893775"/>
            <a:ext cx="819047" cy="381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80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A72F0-723B-AA24-11B4-4093868DA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0FFC56-F375-07A7-1EB5-C9622EB41648}"/>
              </a:ext>
            </a:extLst>
          </p:cNvPr>
          <p:cNvSpPr/>
          <p:nvPr/>
        </p:nvSpPr>
        <p:spPr bwMode="auto">
          <a:xfrm>
            <a:off x="2396190" y="3223641"/>
            <a:ext cx="2809523" cy="438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DFEE9A-4B37-952B-D2DC-AEC61BC8FD61}"/>
              </a:ext>
            </a:extLst>
          </p:cNvPr>
          <p:cNvSpPr/>
          <p:nvPr/>
        </p:nvSpPr>
        <p:spPr bwMode="auto">
          <a:xfrm>
            <a:off x="2396190" y="4044154"/>
            <a:ext cx="5733333" cy="467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04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914F7-0334-EC1B-6E37-52D0F45BA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AAEE14-6010-8BAB-A3A4-28113DA248F5}"/>
              </a:ext>
            </a:extLst>
          </p:cNvPr>
          <p:cNvSpPr/>
          <p:nvPr/>
        </p:nvSpPr>
        <p:spPr bwMode="auto">
          <a:xfrm>
            <a:off x="1843809" y="2060026"/>
            <a:ext cx="2790476" cy="429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E4B884-FEE1-9FAF-606B-E8275FBFE2A2}"/>
              </a:ext>
            </a:extLst>
          </p:cNvPr>
          <p:cNvSpPr/>
          <p:nvPr/>
        </p:nvSpPr>
        <p:spPr bwMode="auto">
          <a:xfrm>
            <a:off x="1424761" y="2928539"/>
            <a:ext cx="1857142" cy="33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F9FD4E-A1DB-626C-D98C-E011C42BE7C8}"/>
              </a:ext>
            </a:extLst>
          </p:cNvPr>
          <p:cNvSpPr/>
          <p:nvPr/>
        </p:nvSpPr>
        <p:spPr bwMode="auto">
          <a:xfrm>
            <a:off x="1386666" y="3682522"/>
            <a:ext cx="1885714" cy="44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6F7F73-1EB4-052D-E763-C5C67B377F68}"/>
              </a:ext>
            </a:extLst>
          </p:cNvPr>
          <p:cNvSpPr/>
          <p:nvPr/>
        </p:nvSpPr>
        <p:spPr bwMode="auto">
          <a:xfrm>
            <a:off x="1386666" y="4522402"/>
            <a:ext cx="8533332" cy="44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21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8D404-F762-3BD6-B0DF-10AC27A6E0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0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837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9EEDB-874B-210E-232E-004470BF55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B4B8C4-ADFA-0BD4-237A-56D854158611}"/>
              </a:ext>
            </a:extLst>
          </p:cNvPr>
          <p:cNvSpPr/>
          <p:nvPr/>
        </p:nvSpPr>
        <p:spPr bwMode="auto">
          <a:xfrm>
            <a:off x="681904" y="1191372"/>
            <a:ext cx="4257142" cy="44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9EBA51-51B8-E3FA-5C5D-554F2E825B95}"/>
              </a:ext>
            </a:extLst>
          </p:cNvPr>
          <p:cNvSpPr/>
          <p:nvPr/>
        </p:nvSpPr>
        <p:spPr bwMode="auto">
          <a:xfrm>
            <a:off x="681904" y="2021173"/>
            <a:ext cx="4257142" cy="44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2048BF-7463-0809-9FA7-5B381B6E8340}"/>
              </a:ext>
            </a:extLst>
          </p:cNvPr>
          <p:cNvSpPr/>
          <p:nvPr/>
        </p:nvSpPr>
        <p:spPr bwMode="auto">
          <a:xfrm>
            <a:off x="681904" y="2850974"/>
            <a:ext cx="4257142" cy="44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E5A38F-8E90-7C58-618E-FC12C11C0FD6}"/>
              </a:ext>
            </a:extLst>
          </p:cNvPr>
          <p:cNvSpPr/>
          <p:nvPr/>
        </p:nvSpPr>
        <p:spPr bwMode="auto">
          <a:xfrm>
            <a:off x="681904" y="3690312"/>
            <a:ext cx="9742857" cy="44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AB56A5-CFD2-9A92-D1C4-54198D6C9293}"/>
              </a:ext>
            </a:extLst>
          </p:cNvPr>
          <p:cNvSpPr/>
          <p:nvPr/>
        </p:nvSpPr>
        <p:spPr bwMode="auto">
          <a:xfrm>
            <a:off x="681904" y="4510575"/>
            <a:ext cx="4142857" cy="457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89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5F42E-474A-FA79-C6A0-6A50370D61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3C9628-F467-B4E7-4A9A-CA7678847D94}"/>
              </a:ext>
            </a:extLst>
          </p:cNvPr>
          <p:cNvSpPr/>
          <p:nvPr/>
        </p:nvSpPr>
        <p:spPr bwMode="auto">
          <a:xfrm>
            <a:off x="3820721" y="5789025"/>
            <a:ext cx="1146089" cy="36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191380-BF26-B849-2F98-079571FD7FDB}"/>
              </a:ext>
            </a:extLst>
          </p:cNvPr>
          <p:cNvSpPr/>
          <p:nvPr/>
        </p:nvSpPr>
        <p:spPr bwMode="auto">
          <a:xfrm>
            <a:off x="5194458" y="5789025"/>
            <a:ext cx="792842" cy="36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8E0BAB-B844-4014-0760-5218662C86F6}"/>
              </a:ext>
            </a:extLst>
          </p:cNvPr>
          <p:cNvSpPr/>
          <p:nvPr/>
        </p:nvSpPr>
        <p:spPr bwMode="auto">
          <a:xfrm>
            <a:off x="6293448" y="5789025"/>
            <a:ext cx="784992" cy="36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33DFA3-4054-7558-C3FA-491B9F4AE125}"/>
              </a:ext>
            </a:extLst>
          </p:cNvPr>
          <p:cNvSpPr/>
          <p:nvPr/>
        </p:nvSpPr>
        <p:spPr bwMode="auto">
          <a:xfrm>
            <a:off x="7384588" y="5789025"/>
            <a:ext cx="784992" cy="36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0FA730-7B2B-49E5-4270-F9182DB8ED8D}"/>
              </a:ext>
            </a:extLst>
          </p:cNvPr>
          <p:cNvSpPr/>
          <p:nvPr/>
        </p:nvSpPr>
        <p:spPr bwMode="auto">
          <a:xfrm>
            <a:off x="8381529" y="5789025"/>
            <a:ext cx="981240" cy="36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97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80983-CF98-C755-6F62-19BDEEDAC9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7DF577-83FD-3055-F107-971236F86A7D}"/>
              </a:ext>
            </a:extLst>
          </p:cNvPr>
          <p:cNvSpPr/>
          <p:nvPr/>
        </p:nvSpPr>
        <p:spPr bwMode="auto">
          <a:xfrm>
            <a:off x="681904" y="3308165"/>
            <a:ext cx="8876190" cy="44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11F7A0-4AA3-C463-AEF9-A09E6D55FAC4}"/>
              </a:ext>
            </a:extLst>
          </p:cNvPr>
          <p:cNvSpPr/>
          <p:nvPr/>
        </p:nvSpPr>
        <p:spPr bwMode="auto">
          <a:xfrm>
            <a:off x="681904" y="4137743"/>
            <a:ext cx="9676190" cy="43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B35072-3B3C-3BFD-7899-988DDE2D8518}"/>
              </a:ext>
            </a:extLst>
          </p:cNvPr>
          <p:cNvSpPr/>
          <p:nvPr/>
        </p:nvSpPr>
        <p:spPr bwMode="auto">
          <a:xfrm>
            <a:off x="681904" y="4957785"/>
            <a:ext cx="7371428" cy="457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36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2023-07-07T01:53:43Z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