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90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12" y="3138487"/>
            <a:ext cx="5362575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6476F-D785-839C-A6B6-B9CC68A0DC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660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A2A651-1F9E-3F7E-5FBB-A4054D4947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AF74A9-1F2F-2E25-0025-33010873DED9}"/>
              </a:ext>
            </a:extLst>
          </p:cNvPr>
          <p:cNvSpPr/>
          <p:nvPr/>
        </p:nvSpPr>
        <p:spPr bwMode="auto">
          <a:xfrm>
            <a:off x="1234285" y="1286470"/>
            <a:ext cx="6238095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0BCD5F-7C12-83BF-1147-7DEA7C1DA0E3}"/>
              </a:ext>
            </a:extLst>
          </p:cNvPr>
          <p:cNvSpPr/>
          <p:nvPr/>
        </p:nvSpPr>
        <p:spPr bwMode="auto">
          <a:xfrm>
            <a:off x="681904" y="2096470"/>
            <a:ext cx="4019047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61F2D6-0369-5C16-63DC-D8C83C3940C1}"/>
              </a:ext>
            </a:extLst>
          </p:cNvPr>
          <p:cNvSpPr/>
          <p:nvPr/>
        </p:nvSpPr>
        <p:spPr bwMode="auto">
          <a:xfrm>
            <a:off x="681904" y="2896941"/>
            <a:ext cx="2390476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6B81FF-9E1A-817A-1D28-24F4FC4113D8}"/>
              </a:ext>
            </a:extLst>
          </p:cNvPr>
          <p:cNvSpPr/>
          <p:nvPr/>
        </p:nvSpPr>
        <p:spPr bwMode="auto">
          <a:xfrm>
            <a:off x="681904" y="3706941"/>
            <a:ext cx="8150400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27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FEF3F-EEE3-8A7C-11A4-7947B57AE1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10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A5697A-90F2-1A76-F585-AE31EE56934C}"/>
              </a:ext>
            </a:extLst>
          </p:cNvPr>
          <p:cNvSpPr/>
          <p:nvPr/>
        </p:nvSpPr>
        <p:spPr bwMode="auto">
          <a:xfrm>
            <a:off x="3572910" y="3428558"/>
            <a:ext cx="708722" cy="318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3E9E4F-CF00-5A94-8E73-86F934FBDE66}"/>
              </a:ext>
            </a:extLst>
          </p:cNvPr>
          <p:cNvSpPr/>
          <p:nvPr/>
        </p:nvSpPr>
        <p:spPr bwMode="auto">
          <a:xfrm>
            <a:off x="2894217" y="3993147"/>
            <a:ext cx="1045065" cy="318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800E0C-8962-4A23-7E5A-F04B8E94B013}"/>
              </a:ext>
            </a:extLst>
          </p:cNvPr>
          <p:cNvSpPr/>
          <p:nvPr/>
        </p:nvSpPr>
        <p:spPr bwMode="auto">
          <a:xfrm>
            <a:off x="3398732" y="4557735"/>
            <a:ext cx="678692" cy="306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18DBCE-2854-29CD-03C0-063A7B22AACA}"/>
              </a:ext>
            </a:extLst>
          </p:cNvPr>
          <p:cNvSpPr/>
          <p:nvPr/>
        </p:nvSpPr>
        <p:spPr bwMode="auto">
          <a:xfrm>
            <a:off x="3765106" y="5116316"/>
            <a:ext cx="1399427" cy="318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107BE2-9079-3341-AA06-7BFAB960DCA8}"/>
              </a:ext>
            </a:extLst>
          </p:cNvPr>
          <p:cNvSpPr/>
          <p:nvPr/>
        </p:nvSpPr>
        <p:spPr bwMode="auto">
          <a:xfrm>
            <a:off x="3590928" y="5680905"/>
            <a:ext cx="348355" cy="306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1D1B38-D7FD-09DD-DBF1-17535ED2CA06}"/>
              </a:ext>
            </a:extLst>
          </p:cNvPr>
          <p:cNvSpPr/>
          <p:nvPr/>
        </p:nvSpPr>
        <p:spPr bwMode="auto">
          <a:xfrm>
            <a:off x="3056383" y="6239486"/>
            <a:ext cx="1351378" cy="318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22DC9-D681-9F6E-6CC4-4602D21153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A8EE93-E63E-9105-A87F-95051B9B2E66}"/>
              </a:ext>
            </a:extLst>
          </p:cNvPr>
          <p:cNvSpPr/>
          <p:nvPr/>
        </p:nvSpPr>
        <p:spPr bwMode="auto">
          <a:xfrm>
            <a:off x="4424761" y="1153194"/>
            <a:ext cx="857142" cy="381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ADEF9C-05B9-2A44-5F73-D98C9D2FDBF3}"/>
              </a:ext>
            </a:extLst>
          </p:cNvPr>
          <p:cNvSpPr/>
          <p:nvPr/>
        </p:nvSpPr>
        <p:spPr bwMode="auto">
          <a:xfrm>
            <a:off x="7700952" y="1153194"/>
            <a:ext cx="1285712" cy="40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2D9AC8-70A2-6F12-6C79-CCBEA5CA3C8B}"/>
              </a:ext>
            </a:extLst>
          </p:cNvPr>
          <p:cNvSpPr/>
          <p:nvPr/>
        </p:nvSpPr>
        <p:spPr bwMode="auto">
          <a:xfrm>
            <a:off x="3881904" y="2059168"/>
            <a:ext cx="847619" cy="381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268930-B337-00FE-4258-37C1D5F2BD4A}"/>
              </a:ext>
            </a:extLst>
          </p:cNvPr>
          <p:cNvSpPr/>
          <p:nvPr/>
        </p:nvSpPr>
        <p:spPr bwMode="auto">
          <a:xfrm>
            <a:off x="7205714" y="2059168"/>
            <a:ext cx="1380952" cy="381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A3EF91-0E19-26B0-3F4F-F1B46FBEE523}"/>
              </a:ext>
            </a:extLst>
          </p:cNvPr>
          <p:cNvSpPr/>
          <p:nvPr/>
        </p:nvSpPr>
        <p:spPr bwMode="auto">
          <a:xfrm>
            <a:off x="3872380" y="2965143"/>
            <a:ext cx="847619" cy="381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F68710-C9DE-3978-6128-D727C1D5926B}"/>
              </a:ext>
            </a:extLst>
          </p:cNvPr>
          <p:cNvSpPr/>
          <p:nvPr/>
        </p:nvSpPr>
        <p:spPr bwMode="auto">
          <a:xfrm>
            <a:off x="7053333" y="2965143"/>
            <a:ext cx="847619" cy="381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CCCE5E-D389-3E5C-95AF-607752E1E0F7}"/>
              </a:ext>
            </a:extLst>
          </p:cNvPr>
          <p:cNvSpPr/>
          <p:nvPr/>
        </p:nvSpPr>
        <p:spPr bwMode="auto">
          <a:xfrm>
            <a:off x="3777142" y="3871117"/>
            <a:ext cx="1095238" cy="381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B94E9C-4062-8C14-B518-8C2A6F0F5E43}"/>
              </a:ext>
            </a:extLst>
          </p:cNvPr>
          <p:cNvSpPr/>
          <p:nvPr/>
        </p:nvSpPr>
        <p:spPr bwMode="auto">
          <a:xfrm>
            <a:off x="7224761" y="3871117"/>
            <a:ext cx="1847619" cy="381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503B44-E37D-86A7-3AB5-CE6978225FDD}"/>
              </a:ext>
            </a:extLst>
          </p:cNvPr>
          <p:cNvSpPr/>
          <p:nvPr/>
        </p:nvSpPr>
        <p:spPr bwMode="auto">
          <a:xfrm>
            <a:off x="5796190" y="5654455"/>
            <a:ext cx="847619" cy="410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30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24BD1-2C95-B177-AA4E-C661AC1AFD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2B7B48-2F53-D0B7-3BDF-460DDF546615}"/>
              </a:ext>
            </a:extLst>
          </p:cNvPr>
          <p:cNvSpPr/>
          <p:nvPr/>
        </p:nvSpPr>
        <p:spPr bwMode="auto">
          <a:xfrm>
            <a:off x="6472380" y="3901092"/>
            <a:ext cx="314285" cy="37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05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97E65-D3E5-1077-2227-9B1269F479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5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6F6AAF-8D95-EC39-7C16-608CFE006A4F}"/>
              </a:ext>
            </a:extLst>
          </p:cNvPr>
          <p:cNvSpPr/>
          <p:nvPr/>
        </p:nvSpPr>
        <p:spPr bwMode="auto">
          <a:xfrm>
            <a:off x="6643809" y="2134419"/>
            <a:ext cx="438095" cy="371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1B5C12-09BF-5945-0FBC-9B69B68351B8}"/>
              </a:ext>
            </a:extLst>
          </p:cNvPr>
          <p:cNvSpPr/>
          <p:nvPr/>
        </p:nvSpPr>
        <p:spPr bwMode="auto">
          <a:xfrm>
            <a:off x="3748571" y="3020526"/>
            <a:ext cx="438095" cy="371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67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9A91C-C7A5-120C-F407-15E427EC63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6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446F0A-C59E-7FD9-A824-987A2BB8645C}"/>
              </a:ext>
            </a:extLst>
          </p:cNvPr>
          <p:cNvSpPr/>
          <p:nvPr/>
        </p:nvSpPr>
        <p:spPr bwMode="auto">
          <a:xfrm>
            <a:off x="4109219" y="4514857"/>
            <a:ext cx="1294757" cy="40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A652F7-59D5-7C91-109A-B3ED13C9DF1D}"/>
              </a:ext>
            </a:extLst>
          </p:cNvPr>
          <p:cNvSpPr/>
          <p:nvPr/>
        </p:nvSpPr>
        <p:spPr bwMode="auto">
          <a:xfrm>
            <a:off x="5815252" y="4514857"/>
            <a:ext cx="1302374" cy="40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36F117-E33A-108F-4986-1D25781D31CA}"/>
              </a:ext>
            </a:extLst>
          </p:cNvPr>
          <p:cNvSpPr/>
          <p:nvPr/>
        </p:nvSpPr>
        <p:spPr bwMode="auto">
          <a:xfrm>
            <a:off x="7650762" y="4514857"/>
            <a:ext cx="1302374" cy="40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1B75ED-7E33-5C10-0083-80B79882C863}"/>
              </a:ext>
            </a:extLst>
          </p:cNvPr>
          <p:cNvSpPr/>
          <p:nvPr/>
        </p:nvSpPr>
        <p:spPr bwMode="auto">
          <a:xfrm>
            <a:off x="4520495" y="5360571"/>
            <a:ext cx="456973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3ABEE9-B7C5-7511-F945-42DB0301AEA4}"/>
              </a:ext>
            </a:extLst>
          </p:cNvPr>
          <p:cNvSpPr/>
          <p:nvPr/>
        </p:nvSpPr>
        <p:spPr bwMode="auto">
          <a:xfrm>
            <a:off x="6127518" y="5360571"/>
            <a:ext cx="670227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E03BD8-C8F7-D3FA-2766-E266BFC84FFF}"/>
              </a:ext>
            </a:extLst>
          </p:cNvPr>
          <p:cNvSpPr/>
          <p:nvPr/>
        </p:nvSpPr>
        <p:spPr bwMode="auto">
          <a:xfrm>
            <a:off x="7955411" y="5360571"/>
            <a:ext cx="670228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A45E18-73F6-B46F-C045-90AF59B3C19D}"/>
              </a:ext>
            </a:extLst>
          </p:cNvPr>
          <p:cNvSpPr/>
          <p:nvPr/>
        </p:nvSpPr>
        <p:spPr bwMode="auto">
          <a:xfrm>
            <a:off x="4520495" y="6137714"/>
            <a:ext cx="456973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411197-FCF5-1557-84B6-A0531478FDF6}"/>
              </a:ext>
            </a:extLst>
          </p:cNvPr>
          <p:cNvSpPr/>
          <p:nvPr/>
        </p:nvSpPr>
        <p:spPr bwMode="auto">
          <a:xfrm>
            <a:off x="6127518" y="6137714"/>
            <a:ext cx="670227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E2301E-FF7B-FFA8-7011-CA8EDECF9774}"/>
              </a:ext>
            </a:extLst>
          </p:cNvPr>
          <p:cNvSpPr/>
          <p:nvPr/>
        </p:nvSpPr>
        <p:spPr bwMode="auto">
          <a:xfrm>
            <a:off x="7955411" y="6137714"/>
            <a:ext cx="670228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41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B2FD96-FF32-3B5D-32FB-6E61B1AED4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27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432638-8240-231B-0CEF-912B2673C337}"/>
              </a:ext>
            </a:extLst>
          </p:cNvPr>
          <p:cNvSpPr/>
          <p:nvPr/>
        </p:nvSpPr>
        <p:spPr bwMode="auto">
          <a:xfrm>
            <a:off x="1450510" y="3922935"/>
            <a:ext cx="2439764" cy="326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03FD6F-263E-E616-B376-1DDD0B7B100D}"/>
              </a:ext>
            </a:extLst>
          </p:cNvPr>
          <p:cNvSpPr/>
          <p:nvPr/>
        </p:nvSpPr>
        <p:spPr bwMode="auto">
          <a:xfrm>
            <a:off x="1798035" y="4547172"/>
            <a:ext cx="3134813" cy="319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6561A5-C3E3-B296-EB06-2F0CF653C1D6}"/>
              </a:ext>
            </a:extLst>
          </p:cNvPr>
          <p:cNvSpPr/>
          <p:nvPr/>
        </p:nvSpPr>
        <p:spPr bwMode="auto">
          <a:xfrm>
            <a:off x="1493064" y="5150128"/>
            <a:ext cx="1886561" cy="283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D52207-4B17-0B67-1CC6-0EC74584254B}"/>
              </a:ext>
            </a:extLst>
          </p:cNvPr>
          <p:cNvSpPr/>
          <p:nvPr/>
        </p:nvSpPr>
        <p:spPr bwMode="auto">
          <a:xfrm>
            <a:off x="1493064" y="5731802"/>
            <a:ext cx="1851100" cy="340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11C0DE-4A2D-1E0B-33F2-D60B7781CA6C}"/>
              </a:ext>
            </a:extLst>
          </p:cNvPr>
          <p:cNvSpPr/>
          <p:nvPr/>
        </p:nvSpPr>
        <p:spPr bwMode="auto">
          <a:xfrm>
            <a:off x="1464695" y="6334758"/>
            <a:ext cx="3461060" cy="333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93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3A0FBF-538B-B1E1-EDD6-75F1B02758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9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F66A97-0A6D-6DFE-78CB-452371D73EF8}"/>
              </a:ext>
            </a:extLst>
          </p:cNvPr>
          <p:cNvSpPr/>
          <p:nvPr/>
        </p:nvSpPr>
        <p:spPr bwMode="auto">
          <a:xfrm>
            <a:off x="2330438" y="3912073"/>
            <a:ext cx="4053593" cy="31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A39AE6-8A99-C21F-BF36-76B6C928814B}"/>
              </a:ext>
            </a:extLst>
          </p:cNvPr>
          <p:cNvSpPr/>
          <p:nvPr/>
        </p:nvSpPr>
        <p:spPr bwMode="auto">
          <a:xfrm>
            <a:off x="1977272" y="4534012"/>
            <a:ext cx="1377349" cy="26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7B45A2-3DF6-3AB9-CE69-72C9F9EBB147}"/>
              </a:ext>
            </a:extLst>
          </p:cNvPr>
          <p:cNvSpPr/>
          <p:nvPr/>
        </p:nvSpPr>
        <p:spPr bwMode="auto">
          <a:xfrm>
            <a:off x="1977272" y="5099411"/>
            <a:ext cx="2189632" cy="332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E6F131-6C53-A74D-B5C6-ACF43BE6672C}"/>
              </a:ext>
            </a:extLst>
          </p:cNvPr>
          <p:cNvSpPr/>
          <p:nvPr/>
        </p:nvSpPr>
        <p:spPr bwMode="auto">
          <a:xfrm>
            <a:off x="1949019" y="5693079"/>
            <a:ext cx="3545791" cy="332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E4EEA3-EEEC-C449-EC88-65E36372454F}"/>
              </a:ext>
            </a:extLst>
          </p:cNvPr>
          <p:cNvSpPr/>
          <p:nvPr/>
        </p:nvSpPr>
        <p:spPr bwMode="auto">
          <a:xfrm>
            <a:off x="1963146" y="6300883"/>
            <a:ext cx="1207829" cy="32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456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2E110C-4EEE-8DA2-EAA1-E05C6607CE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5C4A96-EA40-A051-D7B7-56D40277F670}"/>
              </a:ext>
            </a:extLst>
          </p:cNvPr>
          <p:cNvSpPr/>
          <p:nvPr/>
        </p:nvSpPr>
        <p:spPr bwMode="auto">
          <a:xfrm>
            <a:off x="1367619" y="2956629"/>
            <a:ext cx="4619047" cy="438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F26CFB-0643-546A-BF67-20044AB3FE45}"/>
              </a:ext>
            </a:extLst>
          </p:cNvPr>
          <p:cNvSpPr/>
          <p:nvPr/>
        </p:nvSpPr>
        <p:spPr bwMode="auto">
          <a:xfrm>
            <a:off x="1271464" y="3758114"/>
            <a:ext cx="4258059" cy="44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82F1F0-02A1-DF49-7F63-BCCF454A21D8}"/>
              </a:ext>
            </a:extLst>
          </p:cNvPr>
          <p:cNvSpPr/>
          <p:nvPr/>
        </p:nvSpPr>
        <p:spPr bwMode="auto">
          <a:xfrm>
            <a:off x="1377142" y="4559598"/>
            <a:ext cx="5654962" cy="597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2BBF46-5DD8-E2BB-A1FE-ACAA87D0645C}"/>
              </a:ext>
            </a:extLst>
          </p:cNvPr>
          <p:cNvSpPr/>
          <p:nvPr/>
        </p:nvSpPr>
        <p:spPr bwMode="auto">
          <a:xfrm>
            <a:off x="1377142" y="5370625"/>
            <a:ext cx="5150906" cy="62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43A0FBF-538B-B1E1-EDD6-75F1B02758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22" t="50157" b="12339"/>
          <a:stretch/>
        </p:blipFill>
        <p:spPr>
          <a:xfrm>
            <a:off x="7536160" y="2204864"/>
            <a:ext cx="2921847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/>
          <p:cNvSpPr/>
          <p:nvPr/>
        </p:nvSpPr>
        <p:spPr>
          <a:xfrm>
            <a:off x="7292409" y="1988840"/>
            <a:ext cx="8198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82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2023-07-07T02:05:00Z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