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792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3228975"/>
            <a:ext cx="10382250" cy="400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D0C5BF-9609-5D15-5F05-7A4DA14A6D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23184"/>
            <a:ext cx="10800000" cy="564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0F7CB7-C722-ADF7-75FB-CB8394D14565}"/>
              </a:ext>
            </a:extLst>
          </p:cNvPr>
          <p:cNvSpPr/>
          <p:nvPr/>
        </p:nvSpPr>
        <p:spPr bwMode="auto">
          <a:xfrm>
            <a:off x="1891428" y="2555218"/>
            <a:ext cx="3457142" cy="58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8D0B20-E7FF-976C-41CD-1271AAFDB252}"/>
              </a:ext>
            </a:extLst>
          </p:cNvPr>
          <p:cNvSpPr/>
          <p:nvPr/>
        </p:nvSpPr>
        <p:spPr bwMode="auto">
          <a:xfrm>
            <a:off x="1415238" y="3413589"/>
            <a:ext cx="2095238" cy="468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CF3BFE-E980-EF0B-185A-9449B27DADBE}"/>
              </a:ext>
            </a:extLst>
          </p:cNvPr>
          <p:cNvSpPr/>
          <p:nvPr/>
        </p:nvSpPr>
        <p:spPr bwMode="auto">
          <a:xfrm>
            <a:off x="1415238" y="4195661"/>
            <a:ext cx="1371428" cy="598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C237AC-4D25-ECE4-840A-3DB6D48109AA}"/>
              </a:ext>
            </a:extLst>
          </p:cNvPr>
          <p:cNvSpPr/>
          <p:nvPr/>
        </p:nvSpPr>
        <p:spPr bwMode="auto">
          <a:xfrm>
            <a:off x="1271464" y="5025419"/>
            <a:ext cx="6258059" cy="611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270A756-7EDB-00B7-38EF-E1A34DF129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4" t="5153" r="9765" b="61094"/>
          <a:stretch/>
        </p:blipFill>
        <p:spPr>
          <a:xfrm>
            <a:off x="5663952" y="2420888"/>
            <a:ext cx="5472608" cy="166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81126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D84E21-2F6B-20E0-F2B4-7756027AF6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693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CEA380-2C64-A08F-2B85-136F6A2C2846}"/>
              </a:ext>
            </a:extLst>
          </p:cNvPr>
          <p:cNvSpPr/>
          <p:nvPr/>
        </p:nvSpPr>
        <p:spPr bwMode="auto">
          <a:xfrm>
            <a:off x="1640825" y="4005064"/>
            <a:ext cx="186288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B47D545-F613-3C08-43C3-CD9E36F311A0}"/>
              </a:ext>
            </a:extLst>
          </p:cNvPr>
          <p:cNvSpPr/>
          <p:nvPr/>
        </p:nvSpPr>
        <p:spPr bwMode="auto">
          <a:xfrm>
            <a:off x="6282034" y="4057616"/>
            <a:ext cx="1326134" cy="143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622C08A-904F-F092-A30F-D2065A81FD4E}"/>
              </a:ext>
            </a:extLst>
          </p:cNvPr>
          <p:cNvSpPr/>
          <p:nvPr/>
        </p:nvSpPr>
        <p:spPr bwMode="auto">
          <a:xfrm>
            <a:off x="1361537" y="4869160"/>
            <a:ext cx="1210731" cy="645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E3240DB-A41D-FBF9-45DD-246774188874}"/>
              </a:ext>
            </a:extLst>
          </p:cNvPr>
          <p:cNvSpPr/>
          <p:nvPr/>
        </p:nvSpPr>
        <p:spPr bwMode="auto">
          <a:xfrm>
            <a:off x="1361536" y="5715356"/>
            <a:ext cx="918039" cy="377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4D72E31-EC36-D087-62AD-04B321AA2B74}"/>
              </a:ext>
            </a:extLst>
          </p:cNvPr>
          <p:cNvSpPr/>
          <p:nvPr/>
        </p:nvSpPr>
        <p:spPr bwMode="auto">
          <a:xfrm>
            <a:off x="1371102" y="6293663"/>
            <a:ext cx="4265220" cy="329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28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E9643E-BEE7-74A6-7F1E-17EB903F21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3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9AB298-E801-9D49-8660-54C0F79F592D}"/>
              </a:ext>
            </a:extLst>
          </p:cNvPr>
          <p:cNvSpPr/>
          <p:nvPr/>
        </p:nvSpPr>
        <p:spPr bwMode="auto">
          <a:xfrm>
            <a:off x="4842243" y="4074740"/>
            <a:ext cx="3981711" cy="422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2C78F8-E7D8-7E05-DDAE-A49D275C3B26}"/>
              </a:ext>
            </a:extLst>
          </p:cNvPr>
          <p:cNvSpPr/>
          <p:nvPr/>
        </p:nvSpPr>
        <p:spPr bwMode="auto">
          <a:xfrm>
            <a:off x="3194907" y="4793763"/>
            <a:ext cx="882222" cy="406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57C63B-7097-8185-75F1-26FB1D63E281}"/>
              </a:ext>
            </a:extLst>
          </p:cNvPr>
          <p:cNvSpPr/>
          <p:nvPr/>
        </p:nvSpPr>
        <p:spPr bwMode="auto">
          <a:xfrm>
            <a:off x="7442067" y="6255256"/>
            <a:ext cx="827571" cy="33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7DB971-16BA-05DA-38D4-8A117BE1BC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3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C71E55-24A4-A5EB-CEF6-D6FC3157C50D}"/>
              </a:ext>
            </a:extLst>
          </p:cNvPr>
          <p:cNvSpPr/>
          <p:nvPr/>
        </p:nvSpPr>
        <p:spPr bwMode="auto">
          <a:xfrm>
            <a:off x="2205714" y="2982581"/>
            <a:ext cx="552380" cy="381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D9DDCF-BC69-0161-1ED9-95184D712544}"/>
              </a:ext>
            </a:extLst>
          </p:cNvPr>
          <p:cNvSpPr/>
          <p:nvPr/>
        </p:nvSpPr>
        <p:spPr bwMode="auto">
          <a:xfrm>
            <a:off x="2281904" y="4697769"/>
            <a:ext cx="580952" cy="390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B53EA8-ABC3-377A-3E4B-E25B43301AAB}"/>
              </a:ext>
            </a:extLst>
          </p:cNvPr>
          <p:cNvSpPr/>
          <p:nvPr/>
        </p:nvSpPr>
        <p:spPr bwMode="auto">
          <a:xfrm>
            <a:off x="7577142" y="4697769"/>
            <a:ext cx="580952" cy="390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36A32B-3EEE-C028-D58C-57C0D2146276}"/>
              </a:ext>
            </a:extLst>
          </p:cNvPr>
          <p:cNvSpPr/>
          <p:nvPr/>
        </p:nvSpPr>
        <p:spPr bwMode="auto">
          <a:xfrm>
            <a:off x="3891428" y="5564892"/>
            <a:ext cx="571428" cy="381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8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28C598-1ACE-721B-6F5C-740975E8C9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7CA4B6-248B-7E32-901E-4E5CC7FE359A}"/>
              </a:ext>
            </a:extLst>
          </p:cNvPr>
          <p:cNvSpPr/>
          <p:nvPr/>
        </p:nvSpPr>
        <p:spPr bwMode="auto">
          <a:xfrm>
            <a:off x="10034285" y="3110110"/>
            <a:ext cx="342858" cy="400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02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05BF71-6AD0-A59D-D8EF-318031FC80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F258F6-870D-CE5B-9F6F-7804C1AA4528}"/>
              </a:ext>
            </a:extLst>
          </p:cNvPr>
          <p:cNvSpPr/>
          <p:nvPr/>
        </p:nvSpPr>
        <p:spPr bwMode="auto">
          <a:xfrm>
            <a:off x="2186666" y="3021323"/>
            <a:ext cx="438095" cy="400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00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BFC122-1648-3F11-3D0B-B955181A2C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9997B1-6DC4-35C7-2F07-6683A998011D}"/>
              </a:ext>
            </a:extLst>
          </p:cNvPr>
          <p:cNvSpPr/>
          <p:nvPr/>
        </p:nvSpPr>
        <p:spPr bwMode="auto">
          <a:xfrm>
            <a:off x="6462857" y="2077316"/>
            <a:ext cx="438095" cy="4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37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B28724-86ED-2B43-23FB-BB6779C113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87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80128E-59F9-1323-FF66-49A39BF91A05}"/>
              </a:ext>
            </a:extLst>
          </p:cNvPr>
          <p:cNvSpPr/>
          <p:nvPr/>
        </p:nvSpPr>
        <p:spPr bwMode="auto">
          <a:xfrm>
            <a:off x="2016470" y="4257633"/>
            <a:ext cx="3168249" cy="365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C36050-16D2-D2EC-28C4-77042ABAADE7}"/>
              </a:ext>
            </a:extLst>
          </p:cNvPr>
          <p:cNvSpPr/>
          <p:nvPr/>
        </p:nvSpPr>
        <p:spPr bwMode="auto">
          <a:xfrm>
            <a:off x="1611323" y="4955323"/>
            <a:ext cx="2179690" cy="292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725B31-68DF-A362-F3F8-CE7DD63C2C0A}"/>
              </a:ext>
            </a:extLst>
          </p:cNvPr>
          <p:cNvSpPr/>
          <p:nvPr/>
        </p:nvSpPr>
        <p:spPr bwMode="auto">
          <a:xfrm>
            <a:off x="1611323" y="5588112"/>
            <a:ext cx="1563867" cy="373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3BDB0C-EB20-6152-8B84-9324B8A6BDFE}"/>
              </a:ext>
            </a:extLst>
          </p:cNvPr>
          <p:cNvSpPr/>
          <p:nvPr/>
        </p:nvSpPr>
        <p:spPr bwMode="auto">
          <a:xfrm>
            <a:off x="1578911" y="6269577"/>
            <a:ext cx="8054323" cy="381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198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B9002B-7248-71AD-8893-9585722BD9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19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7FBA5D-AAD5-3517-5653-554E563A8D51}"/>
              </a:ext>
            </a:extLst>
          </p:cNvPr>
          <p:cNvSpPr/>
          <p:nvPr/>
        </p:nvSpPr>
        <p:spPr bwMode="auto">
          <a:xfrm>
            <a:off x="1921717" y="3440571"/>
            <a:ext cx="2434446" cy="34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5DAF17-5415-C058-DBC7-78928E01208C}"/>
              </a:ext>
            </a:extLst>
          </p:cNvPr>
          <p:cNvSpPr/>
          <p:nvPr/>
        </p:nvSpPr>
        <p:spPr bwMode="auto">
          <a:xfrm>
            <a:off x="1572831" y="4139223"/>
            <a:ext cx="1511837" cy="271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A398F3-B82E-56EB-2307-9BBEAA6848BE}"/>
              </a:ext>
            </a:extLst>
          </p:cNvPr>
          <p:cNvSpPr/>
          <p:nvPr/>
        </p:nvSpPr>
        <p:spPr bwMode="auto">
          <a:xfrm>
            <a:off x="1580584" y="4768010"/>
            <a:ext cx="1302506" cy="357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56BA93-076A-81E5-28F4-1064D35DD2B4}"/>
              </a:ext>
            </a:extLst>
          </p:cNvPr>
          <p:cNvSpPr/>
          <p:nvPr/>
        </p:nvSpPr>
        <p:spPr bwMode="auto">
          <a:xfrm>
            <a:off x="1549572" y="5451137"/>
            <a:ext cx="7138716" cy="357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87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70A756-7EDB-00B7-38EF-E1A34DF129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729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801CD9-4C23-4BFB-054E-1058215FA343}"/>
              </a:ext>
            </a:extLst>
          </p:cNvPr>
          <p:cNvSpPr/>
          <p:nvPr/>
        </p:nvSpPr>
        <p:spPr bwMode="auto">
          <a:xfrm>
            <a:off x="2302924" y="4133399"/>
            <a:ext cx="2520181" cy="312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860A15-730B-AC3D-BAA0-E79F385CC4F9}"/>
              </a:ext>
            </a:extLst>
          </p:cNvPr>
          <p:cNvSpPr/>
          <p:nvPr/>
        </p:nvSpPr>
        <p:spPr bwMode="auto">
          <a:xfrm>
            <a:off x="1955791" y="4765679"/>
            <a:ext cx="1694006" cy="243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38B2FA-306E-E5C5-2425-82B9CBC3E618}"/>
              </a:ext>
            </a:extLst>
          </p:cNvPr>
          <p:cNvSpPr/>
          <p:nvPr/>
        </p:nvSpPr>
        <p:spPr bwMode="auto">
          <a:xfrm>
            <a:off x="1955791" y="5328477"/>
            <a:ext cx="999741" cy="319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DC4186-4123-F64F-234B-0D6224798539}"/>
              </a:ext>
            </a:extLst>
          </p:cNvPr>
          <p:cNvSpPr/>
          <p:nvPr/>
        </p:nvSpPr>
        <p:spPr bwMode="auto">
          <a:xfrm>
            <a:off x="1928021" y="5939913"/>
            <a:ext cx="5491635" cy="326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34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2023-07-09T08:13:39Z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