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62" r:id="rId2"/>
    <p:sldId id="363" r:id="rId3"/>
    <p:sldId id="378" r:id="rId4"/>
    <p:sldId id="376" r:id="rId5"/>
    <p:sldId id="375" r:id="rId6"/>
    <p:sldId id="374" r:id="rId7"/>
    <p:sldId id="373" r:id="rId8"/>
    <p:sldId id="371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9" d="100"/>
          <a:sy n="119" d="100"/>
        </p:scale>
        <p:origin x="234" y="102"/>
      </p:cViewPr>
      <p:guideLst>
        <p:guide orient="horz" pos="2162"/>
        <p:guide pos="3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image" Target="../media/image11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image" Target="../media/image10.png"/><Relationship Id="rId2" Type="http://schemas.openxmlformats.org/officeDocument/2006/relationships/tags" Target="../tags/tag8.xml"/><Relationship Id="rId16" Type="http://schemas.openxmlformats.org/officeDocument/2006/relationships/notesSlide" Target="../notesSlides/notesSlide1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13.pn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12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590800"/>
            <a:ext cx="107823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7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57590" y="2576830"/>
            <a:ext cx="713105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69020" y="3140710"/>
            <a:ext cx="521335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2857" y="4071314"/>
            <a:ext cx="8790476" cy="238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3333" y="4490913"/>
            <a:ext cx="8800000" cy="247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62857" y="4929585"/>
            <a:ext cx="8790476" cy="238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53515" y="5349240"/>
            <a:ext cx="9241790" cy="241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41400" y="1991360"/>
            <a:ext cx="9629140" cy="23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53333" y="2448730"/>
            <a:ext cx="990476" cy="181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53333" y="2848877"/>
            <a:ext cx="8600000" cy="238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3277605"/>
            <a:ext cx="9209523" cy="238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4415" y="3706495"/>
            <a:ext cx="9796145" cy="23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8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67080" y="3068955"/>
            <a:ext cx="10648950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3586448"/>
            <a:ext cx="9209523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940" y="4015740"/>
            <a:ext cx="10466705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5239" y="4445208"/>
            <a:ext cx="9209523" cy="2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2185" y="4803140"/>
            <a:ext cx="9784715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1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3433701"/>
            <a:ext cx="9190476" cy="24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3872610"/>
            <a:ext cx="9219047" cy="2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4301976"/>
            <a:ext cx="9209523" cy="2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 flipV="1">
            <a:off x="1043940" y="4707255"/>
            <a:ext cx="974661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380" y="2534915"/>
            <a:ext cx="6799999" cy="247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2982824"/>
            <a:ext cx="1123809" cy="20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3402142"/>
            <a:ext cx="7019047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415" y="3821430"/>
            <a:ext cx="7169785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7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7845" y="1557020"/>
            <a:ext cx="410845" cy="32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16315" y="1557020"/>
            <a:ext cx="517525" cy="42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27350" y="3139440"/>
            <a:ext cx="601980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89185" y="3179445"/>
            <a:ext cx="627380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84615" y="3639820"/>
            <a:ext cx="612775" cy="35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91585" y="4437380"/>
            <a:ext cx="730250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61455" y="4580890"/>
            <a:ext cx="73723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8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6510" y="1412875"/>
            <a:ext cx="452755" cy="43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95140" y="1412875"/>
            <a:ext cx="603250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86220" y="1967230"/>
            <a:ext cx="471805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38490" y="1976755"/>
            <a:ext cx="34925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53075" y="3387090"/>
            <a:ext cx="55118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19235" y="3425190"/>
            <a:ext cx="636905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84960" y="3881755"/>
            <a:ext cx="495300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47945" y="3882390"/>
            <a:ext cx="509270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2415"/>
            <a:ext cx="10800000" cy="184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7320280" y="4797425"/>
            <a:ext cx="509270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1847215" y="5300980"/>
            <a:ext cx="77597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7031990" y="5345430"/>
            <a:ext cx="77597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1703705" y="5805170"/>
            <a:ext cx="77597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7505" y="1340485"/>
            <a:ext cx="45021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88295" y="2348865"/>
            <a:ext cx="497205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88930" y="3310890"/>
            <a:ext cx="46926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16540" y="4364990"/>
            <a:ext cx="66103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44810" y="5155565"/>
            <a:ext cx="536575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45525" y="1484630"/>
            <a:ext cx="400050" cy="71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1020" y="3667760"/>
            <a:ext cx="415290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23385" y="1556385"/>
            <a:ext cx="452120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27575" y="2853055"/>
            <a:ext cx="535940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87130" y="3789045"/>
            <a:ext cx="59245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10800000" cy="251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2567608" y="1988820"/>
            <a:ext cx="496902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264350"/>
            <a:ext cx="10800000" cy="313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auto">
          <a:xfrm>
            <a:off x="2535664" y="2703496"/>
            <a:ext cx="425146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5159897" y="1917065"/>
            <a:ext cx="497318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5127429" y="2654300"/>
            <a:ext cx="457395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7824192" y="1881505"/>
            <a:ext cx="496848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8040215" y="2780665"/>
            <a:ext cx="497359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auto">
          <a:xfrm>
            <a:off x="10344150" y="1844675"/>
            <a:ext cx="56896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auto">
          <a:xfrm>
            <a:off x="10704511" y="2636520"/>
            <a:ext cx="568643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9"/>
            </p:custDataLst>
          </p:nvPr>
        </p:nvSpPr>
        <p:spPr bwMode="auto">
          <a:xfrm>
            <a:off x="1271270" y="4869180"/>
            <a:ext cx="1866265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0"/>
            </p:custDataLst>
          </p:nvPr>
        </p:nvSpPr>
        <p:spPr bwMode="auto">
          <a:xfrm>
            <a:off x="1343660" y="5786120"/>
            <a:ext cx="1866265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1"/>
            </p:custDataLst>
          </p:nvPr>
        </p:nvSpPr>
        <p:spPr bwMode="auto">
          <a:xfrm>
            <a:off x="4511675" y="4653280"/>
            <a:ext cx="1866265" cy="100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2"/>
            </p:custDataLst>
          </p:nvPr>
        </p:nvSpPr>
        <p:spPr bwMode="auto">
          <a:xfrm>
            <a:off x="4439285" y="5857875"/>
            <a:ext cx="1866265" cy="84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3"/>
            </p:custDataLst>
          </p:nvPr>
        </p:nvSpPr>
        <p:spPr bwMode="auto">
          <a:xfrm>
            <a:off x="7607935" y="4509135"/>
            <a:ext cx="1866265" cy="1395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4"/>
            </p:custDataLst>
          </p:nvPr>
        </p:nvSpPr>
        <p:spPr bwMode="auto">
          <a:xfrm>
            <a:off x="7611110" y="5949315"/>
            <a:ext cx="1866265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43685" y="2272030"/>
            <a:ext cx="1895475" cy="73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631315" y="3140710"/>
            <a:ext cx="1895475" cy="73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4079875" y="2204720"/>
            <a:ext cx="1895475" cy="73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4439920" y="3068955"/>
            <a:ext cx="1895475" cy="73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7176135" y="2348865"/>
            <a:ext cx="1895475" cy="73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7392035" y="3140710"/>
            <a:ext cx="1895475" cy="73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932370"/>
            <a:ext cx="10800000" cy="2147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auto">
          <a:xfrm>
            <a:off x="1056005" y="4797425"/>
            <a:ext cx="2752090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8"/>
            </p:custDataLst>
          </p:nvPr>
        </p:nvSpPr>
        <p:spPr bwMode="auto">
          <a:xfrm>
            <a:off x="1056005" y="5373370"/>
            <a:ext cx="2752090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9"/>
            </p:custDataLst>
          </p:nvPr>
        </p:nvSpPr>
        <p:spPr bwMode="auto">
          <a:xfrm>
            <a:off x="5520055" y="4797425"/>
            <a:ext cx="4175760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0"/>
            </p:custDataLst>
          </p:nvPr>
        </p:nvSpPr>
        <p:spPr bwMode="auto">
          <a:xfrm>
            <a:off x="5592445" y="5373370"/>
            <a:ext cx="4175760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515" y="3213100"/>
            <a:ext cx="9291955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"/>
            </p:custDataLst>
          </p:nvPr>
        </p:nvSpPr>
        <p:spPr bwMode="auto">
          <a:xfrm>
            <a:off x="1453515" y="3500755"/>
            <a:ext cx="4175760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631315" y="4076700"/>
            <a:ext cx="10496550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551180" y="4364990"/>
            <a:ext cx="10496550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695325" y="4868545"/>
            <a:ext cx="10496550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TcyZjVlZTRjOTFjOTFmNWEwZjIwZWIyMjI2NTdjMz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2023-07-04T08:58:07Z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