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3128962"/>
            <a:ext cx="532447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41D0D-1E80-B441-AA85-63CCF20178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"/>
          <a:stretch/>
        </p:blipFill>
        <p:spPr>
          <a:xfrm>
            <a:off x="839416" y="764704"/>
            <a:ext cx="8568952" cy="435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E102FB-6256-17B3-D609-616B57A63E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0" t="1401" r="17713" b="64846"/>
          <a:stretch/>
        </p:blipFill>
        <p:spPr>
          <a:xfrm>
            <a:off x="2063552" y="5014442"/>
            <a:ext cx="6264696" cy="179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3963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102FB-6256-17B3-D609-616B57A63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553F1-3758-48FC-DE3B-4126D7A24E7A}"/>
              </a:ext>
            </a:extLst>
          </p:cNvPr>
          <p:cNvSpPr/>
          <p:nvPr/>
        </p:nvSpPr>
        <p:spPr bwMode="auto">
          <a:xfrm>
            <a:off x="1147785" y="3325122"/>
            <a:ext cx="4800698" cy="35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37627-4263-F621-EFAE-50FD88BF9132}"/>
              </a:ext>
            </a:extLst>
          </p:cNvPr>
          <p:cNvSpPr/>
          <p:nvPr/>
        </p:nvSpPr>
        <p:spPr bwMode="auto">
          <a:xfrm>
            <a:off x="688312" y="4061958"/>
            <a:ext cx="2178535" cy="28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B6E498-AB17-44F6-7EF7-57B88FB95935}"/>
              </a:ext>
            </a:extLst>
          </p:cNvPr>
          <p:cNvSpPr/>
          <p:nvPr/>
        </p:nvSpPr>
        <p:spPr bwMode="auto">
          <a:xfrm>
            <a:off x="688312" y="4743334"/>
            <a:ext cx="3105402" cy="36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902A8-1CAA-5097-B7B3-9F1869AF458A}"/>
              </a:ext>
            </a:extLst>
          </p:cNvPr>
          <p:cNvSpPr/>
          <p:nvPr/>
        </p:nvSpPr>
        <p:spPr bwMode="auto">
          <a:xfrm>
            <a:off x="688312" y="5448478"/>
            <a:ext cx="8024931" cy="36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C19BF0-E955-E87A-4648-DEC0BDB14CAF}"/>
              </a:ext>
            </a:extLst>
          </p:cNvPr>
          <p:cNvSpPr/>
          <p:nvPr/>
        </p:nvSpPr>
        <p:spPr bwMode="auto">
          <a:xfrm>
            <a:off x="688312" y="6169469"/>
            <a:ext cx="633755" cy="36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94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62F57-A722-0424-2EE7-F70A15BA0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5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03D64-D887-076D-EBA0-7A72FE43E040}"/>
              </a:ext>
            </a:extLst>
          </p:cNvPr>
          <p:cNvSpPr/>
          <p:nvPr/>
        </p:nvSpPr>
        <p:spPr bwMode="auto">
          <a:xfrm>
            <a:off x="5862491" y="4831345"/>
            <a:ext cx="442442" cy="29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964E0D-B376-3F58-5F0F-250A9199137F}"/>
              </a:ext>
            </a:extLst>
          </p:cNvPr>
          <p:cNvSpPr/>
          <p:nvPr/>
        </p:nvSpPr>
        <p:spPr bwMode="auto">
          <a:xfrm>
            <a:off x="5071896" y="6253209"/>
            <a:ext cx="413430" cy="29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1AE9D-2890-F83B-D920-387313AA6E89}"/>
              </a:ext>
            </a:extLst>
          </p:cNvPr>
          <p:cNvSpPr/>
          <p:nvPr/>
        </p:nvSpPr>
        <p:spPr bwMode="auto">
          <a:xfrm>
            <a:off x="7291364" y="6253209"/>
            <a:ext cx="232102" cy="29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B2DF2-C650-A37C-7BF7-5E87846B01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FE9B-601C-3D16-813E-CB63CBF6A3F9}"/>
              </a:ext>
            </a:extLst>
          </p:cNvPr>
          <p:cNvSpPr/>
          <p:nvPr/>
        </p:nvSpPr>
        <p:spPr bwMode="auto">
          <a:xfrm>
            <a:off x="3262857" y="4096820"/>
            <a:ext cx="1095238" cy="4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AB25D6-592D-C4D5-E094-FF79ECEB4564}"/>
              </a:ext>
            </a:extLst>
          </p:cNvPr>
          <p:cNvSpPr/>
          <p:nvPr/>
        </p:nvSpPr>
        <p:spPr bwMode="auto">
          <a:xfrm>
            <a:off x="5481904" y="5020928"/>
            <a:ext cx="571428" cy="381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CF2E8-0E49-C027-E4E9-79EE87228F94}"/>
              </a:ext>
            </a:extLst>
          </p:cNvPr>
          <p:cNvSpPr/>
          <p:nvPr/>
        </p:nvSpPr>
        <p:spPr bwMode="auto">
          <a:xfrm>
            <a:off x="2177142" y="5964090"/>
            <a:ext cx="314285" cy="37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9D3F36-AFAC-0B37-C872-C2D52B7D5BF1}"/>
              </a:ext>
            </a:extLst>
          </p:cNvPr>
          <p:cNvSpPr/>
          <p:nvPr/>
        </p:nvSpPr>
        <p:spPr bwMode="auto">
          <a:xfrm>
            <a:off x="6986666" y="5954563"/>
            <a:ext cx="847619" cy="4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86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E212D-7DE4-B6F5-2743-0A4F2A0F1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4C2E6-C24B-80E1-B82D-E86381E323AD}"/>
              </a:ext>
            </a:extLst>
          </p:cNvPr>
          <p:cNvSpPr/>
          <p:nvPr/>
        </p:nvSpPr>
        <p:spPr bwMode="auto">
          <a:xfrm>
            <a:off x="8720000" y="3764616"/>
            <a:ext cx="314285" cy="371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7E733-DA66-8FA8-5E2B-62D85D7E1E83}"/>
              </a:ext>
            </a:extLst>
          </p:cNvPr>
          <p:cNvSpPr/>
          <p:nvPr/>
        </p:nvSpPr>
        <p:spPr bwMode="auto">
          <a:xfrm>
            <a:off x="7377142" y="4698665"/>
            <a:ext cx="552380" cy="38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3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EB9C7-8E5F-0DD7-0C4F-77B8DED27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DC64D8-A61F-69C7-63AF-5E425D9BF79A}"/>
              </a:ext>
            </a:extLst>
          </p:cNvPr>
          <p:cNvSpPr/>
          <p:nvPr/>
        </p:nvSpPr>
        <p:spPr bwMode="auto">
          <a:xfrm>
            <a:off x="7536160" y="4437112"/>
            <a:ext cx="468000" cy="43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A4007-7D00-8AA7-6193-45BDF02B03F1}"/>
              </a:ext>
            </a:extLst>
          </p:cNvPr>
          <p:cNvSpPr/>
          <p:nvPr/>
        </p:nvSpPr>
        <p:spPr bwMode="auto">
          <a:xfrm>
            <a:off x="9900952" y="4607064"/>
            <a:ext cx="847619" cy="372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B515E8-DE2E-AA96-6503-5FBA40E6303F}"/>
              </a:ext>
            </a:extLst>
          </p:cNvPr>
          <p:cNvSpPr/>
          <p:nvPr/>
        </p:nvSpPr>
        <p:spPr bwMode="auto">
          <a:xfrm>
            <a:off x="8544270" y="5084107"/>
            <a:ext cx="468000" cy="372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23C70-C76E-48CB-05F0-A39062BB1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3AD69-8C9C-195D-26B1-CAADEDEB04D9}"/>
              </a:ext>
            </a:extLst>
          </p:cNvPr>
          <p:cNvSpPr/>
          <p:nvPr/>
        </p:nvSpPr>
        <p:spPr bwMode="auto">
          <a:xfrm>
            <a:off x="683385" y="1219249"/>
            <a:ext cx="3231263" cy="42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25F0DC-A3E1-A591-6087-A928E626729E}"/>
              </a:ext>
            </a:extLst>
          </p:cNvPr>
          <p:cNvSpPr/>
          <p:nvPr/>
        </p:nvSpPr>
        <p:spPr bwMode="auto">
          <a:xfrm>
            <a:off x="683385" y="2061729"/>
            <a:ext cx="4622629" cy="36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EC8B1E-7EE5-7C83-F144-4242BD37AAD3}"/>
              </a:ext>
            </a:extLst>
          </p:cNvPr>
          <p:cNvSpPr/>
          <p:nvPr/>
        </p:nvSpPr>
        <p:spPr bwMode="auto">
          <a:xfrm>
            <a:off x="3667498" y="2931682"/>
            <a:ext cx="2544734" cy="32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AB1B20-58C4-85BC-F63D-9C9437634532}"/>
              </a:ext>
            </a:extLst>
          </p:cNvPr>
          <p:cNvSpPr/>
          <p:nvPr/>
        </p:nvSpPr>
        <p:spPr bwMode="auto">
          <a:xfrm>
            <a:off x="3896341" y="3765004"/>
            <a:ext cx="1409673" cy="32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CE029D-9B37-8FEA-39EB-3E094503C318}"/>
              </a:ext>
            </a:extLst>
          </p:cNvPr>
          <p:cNvSpPr/>
          <p:nvPr/>
        </p:nvSpPr>
        <p:spPr bwMode="auto">
          <a:xfrm>
            <a:off x="683385" y="4525068"/>
            <a:ext cx="4302249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D60C07-CEED-0859-F6D1-001A3B166304}"/>
              </a:ext>
            </a:extLst>
          </p:cNvPr>
          <p:cNvSpPr/>
          <p:nvPr/>
        </p:nvSpPr>
        <p:spPr bwMode="auto">
          <a:xfrm>
            <a:off x="683385" y="5358391"/>
            <a:ext cx="4302249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5033A4-D796-74D1-51E1-76A6FEC56923}"/>
              </a:ext>
            </a:extLst>
          </p:cNvPr>
          <p:cNvSpPr/>
          <p:nvPr/>
        </p:nvSpPr>
        <p:spPr bwMode="auto">
          <a:xfrm>
            <a:off x="683385" y="6182556"/>
            <a:ext cx="8146812" cy="43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2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ACDB5-DAB9-5A5F-F450-85CCC03A2B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6C2774-8515-E74C-AB3E-77189DA0C22C}"/>
              </a:ext>
            </a:extLst>
          </p:cNvPr>
          <p:cNvSpPr/>
          <p:nvPr/>
        </p:nvSpPr>
        <p:spPr bwMode="auto">
          <a:xfrm>
            <a:off x="1720000" y="4165638"/>
            <a:ext cx="2359776" cy="4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81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0BD3C-66A1-FA8E-1703-0565B8040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1FE354-D216-857F-7CFE-675B78468FE3}"/>
              </a:ext>
            </a:extLst>
          </p:cNvPr>
          <p:cNvSpPr/>
          <p:nvPr/>
        </p:nvSpPr>
        <p:spPr bwMode="auto">
          <a:xfrm>
            <a:off x="682096" y="1076382"/>
            <a:ext cx="9589618" cy="45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A9E69E-E7E6-29FF-E378-3387E610B6BE}"/>
              </a:ext>
            </a:extLst>
          </p:cNvPr>
          <p:cNvSpPr/>
          <p:nvPr/>
        </p:nvSpPr>
        <p:spPr bwMode="auto">
          <a:xfrm>
            <a:off x="682096" y="1930418"/>
            <a:ext cx="1222392" cy="45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CD342-46A3-70BD-69EC-2D7376F3483B}"/>
              </a:ext>
            </a:extLst>
          </p:cNvPr>
          <p:cNvSpPr/>
          <p:nvPr/>
        </p:nvSpPr>
        <p:spPr bwMode="auto">
          <a:xfrm>
            <a:off x="682096" y="2812922"/>
            <a:ext cx="3581893" cy="42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C4874E-34C8-C209-B0E0-E8B935361E0B}"/>
              </a:ext>
            </a:extLst>
          </p:cNvPr>
          <p:cNvSpPr/>
          <p:nvPr/>
        </p:nvSpPr>
        <p:spPr bwMode="auto">
          <a:xfrm>
            <a:off x="1184319" y="3666958"/>
            <a:ext cx="3079669" cy="37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5D8CEA-B31C-DE03-489E-0FC9CD2E40F1}"/>
              </a:ext>
            </a:extLst>
          </p:cNvPr>
          <p:cNvSpPr/>
          <p:nvPr/>
        </p:nvSpPr>
        <p:spPr bwMode="auto">
          <a:xfrm>
            <a:off x="3041597" y="4558952"/>
            <a:ext cx="985494" cy="33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32DD67-C159-39E8-228C-69BEB2BD4F6C}"/>
              </a:ext>
            </a:extLst>
          </p:cNvPr>
          <p:cNvSpPr/>
          <p:nvPr/>
        </p:nvSpPr>
        <p:spPr bwMode="auto">
          <a:xfrm>
            <a:off x="682097" y="5356052"/>
            <a:ext cx="1021416" cy="44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C4C6E0-2713-F8D4-7B3A-B75B7F43C841}"/>
              </a:ext>
            </a:extLst>
          </p:cNvPr>
          <p:cNvSpPr/>
          <p:nvPr/>
        </p:nvSpPr>
        <p:spPr bwMode="auto">
          <a:xfrm>
            <a:off x="682096" y="6210088"/>
            <a:ext cx="8585172" cy="45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32DD67-C159-39E8-228C-69BEB2BD4F6C}"/>
              </a:ext>
            </a:extLst>
          </p:cNvPr>
          <p:cNvSpPr/>
          <p:nvPr/>
        </p:nvSpPr>
        <p:spPr bwMode="auto">
          <a:xfrm>
            <a:off x="1703512" y="5357173"/>
            <a:ext cx="1440159" cy="44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32DD67-C159-39E8-228C-69BEB2BD4F6C}"/>
              </a:ext>
            </a:extLst>
          </p:cNvPr>
          <p:cNvSpPr/>
          <p:nvPr/>
        </p:nvSpPr>
        <p:spPr bwMode="auto">
          <a:xfrm>
            <a:off x="3092992" y="5356052"/>
            <a:ext cx="1825839" cy="44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91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B0C81-772D-E401-AF0F-EED8FF61C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2E472-03A7-A71F-F0EC-093B8D5526DA}"/>
              </a:ext>
            </a:extLst>
          </p:cNvPr>
          <p:cNvSpPr/>
          <p:nvPr/>
        </p:nvSpPr>
        <p:spPr bwMode="auto">
          <a:xfrm>
            <a:off x="1590748" y="4640472"/>
            <a:ext cx="7032329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B3A042-EF89-EE73-66D7-39F735BF5CC3}"/>
              </a:ext>
            </a:extLst>
          </p:cNvPr>
          <p:cNvSpPr/>
          <p:nvPr/>
        </p:nvSpPr>
        <p:spPr bwMode="auto">
          <a:xfrm>
            <a:off x="1599041" y="5387446"/>
            <a:ext cx="3599092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F4D872-96BF-0C88-B29C-03BCC66B761C}"/>
              </a:ext>
            </a:extLst>
          </p:cNvPr>
          <p:cNvSpPr/>
          <p:nvPr/>
        </p:nvSpPr>
        <p:spPr bwMode="auto">
          <a:xfrm>
            <a:off x="1590748" y="6134420"/>
            <a:ext cx="7529588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00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2023-07-09T08:30:53Z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