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138487"/>
            <a:ext cx="71247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2752D-0D70-3D82-3400-2B21FD8BB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D7C88-205B-FE00-8150-595BF435F5F3}"/>
              </a:ext>
            </a:extLst>
          </p:cNvPr>
          <p:cNvSpPr/>
          <p:nvPr/>
        </p:nvSpPr>
        <p:spPr bwMode="auto">
          <a:xfrm>
            <a:off x="1720000" y="3862677"/>
            <a:ext cx="9704592" cy="66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B684D-A783-74C9-1424-43D1B0B0CD68}"/>
              </a:ext>
            </a:extLst>
          </p:cNvPr>
          <p:cNvSpPr/>
          <p:nvPr/>
        </p:nvSpPr>
        <p:spPr bwMode="auto">
          <a:xfrm>
            <a:off x="1710476" y="4625893"/>
            <a:ext cx="2238095" cy="467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94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D4551-CC54-C609-4732-4F93BB042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F6CE52-A223-ABB2-EBB4-B31B7ABF1DE7}"/>
              </a:ext>
            </a:extLst>
          </p:cNvPr>
          <p:cNvSpPr/>
          <p:nvPr/>
        </p:nvSpPr>
        <p:spPr bwMode="auto">
          <a:xfrm>
            <a:off x="681904" y="1200881"/>
            <a:ext cx="4285714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C2F34-2A73-1564-394F-F6D12C9A082D}"/>
              </a:ext>
            </a:extLst>
          </p:cNvPr>
          <p:cNvSpPr/>
          <p:nvPr/>
        </p:nvSpPr>
        <p:spPr bwMode="auto">
          <a:xfrm>
            <a:off x="2824761" y="2059189"/>
            <a:ext cx="2142857" cy="34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5CBE4-3FBD-B04C-948F-9CA764AEA224}"/>
              </a:ext>
            </a:extLst>
          </p:cNvPr>
          <p:cNvSpPr/>
          <p:nvPr/>
        </p:nvSpPr>
        <p:spPr bwMode="auto">
          <a:xfrm>
            <a:off x="3510476" y="2831665"/>
            <a:ext cx="1457142" cy="33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640618-9D52-AE90-B6EF-0D1EE1FC3FBC}"/>
              </a:ext>
            </a:extLst>
          </p:cNvPr>
          <p:cNvSpPr/>
          <p:nvPr/>
        </p:nvSpPr>
        <p:spPr bwMode="auto">
          <a:xfrm>
            <a:off x="681904" y="3546921"/>
            <a:ext cx="5885714" cy="46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2A9CF8-3E02-6804-413C-A28204F6E647}"/>
              </a:ext>
            </a:extLst>
          </p:cNvPr>
          <p:cNvSpPr/>
          <p:nvPr/>
        </p:nvSpPr>
        <p:spPr bwMode="auto">
          <a:xfrm>
            <a:off x="681904" y="4338471"/>
            <a:ext cx="9552380" cy="4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44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C11D8-3A83-4817-72D9-261E6770C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293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402FA-36D3-99AE-4FB5-C7628D45B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0590A-843A-ABE4-902F-7B7F6E806A16}"/>
              </a:ext>
            </a:extLst>
          </p:cNvPr>
          <p:cNvSpPr/>
          <p:nvPr/>
        </p:nvSpPr>
        <p:spPr bwMode="auto">
          <a:xfrm>
            <a:off x="1196190" y="1172031"/>
            <a:ext cx="3219047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184F0-5D93-F64B-834F-818D01F6F032}"/>
              </a:ext>
            </a:extLst>
          </p:cNvPr>
          <p:cNvSpPr/>
          <p:nvPr/>
        </p:nvSpPr>
        <p:spPr bwMode="auto">
          <a:xfrm>
            <a:off x="681904" y="1943580"/>
            <a:ext cx="2838095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CA032-82B9-1BB4-15E8-780D4090FB38}"/>
              </a:ext>
            </a:extLst>
          </p:cNvPr>
          <p:cNvSpPr/>
          <p:nvPr/>
        </p:nvSpPr>
        <p:spPr bwMode="auto">
          <a:xfrm>
            <a:off x="681904" y="2991362"/>
            <a:ext cx="1885704" cy="50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2E5525-1B36-5F73-DAB7-ECDA26E827B1}"/>
              </a:ext>
            </a:extLst>
          </p:cNvPr>
          <p:cNvSpPr/>
          <p:nvPr/>
        </p:nvSpPr>
        <p:spPr bwMode="auto">
          <a:xfrm>
            <a:off x="681904" y="4039145"/>
            <a:ext cx="6314285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BCA032-82B9-1BB4-15E8-780D4090FB38}"/>
              </a:ext>
            </a:extLst>
          </p:cNvPr>
          <p:cNvSpPr/>
          <p:nvPr/>
        </p:nvSpPr>
        <p:spPr bwMode="auto">
          <a:xfrm>
            <a:off x="3472384" y="2705604"/>
            <a:ext cx="3415703" cy="10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F4032-6E13-509A-288D-09EA04EA7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5453E-C658-0967-EE81-F7497658CC45}"/>
              </a:ext>
            </a:extLst>
          </p:cNvPr>
          <p:cNvSpPr/>
          <p:nvPr/>
        </p:nvSpPr>
        <p:spPr bwMode="auto">
          <a:xfrm>
            <a:off x="1799546" y="3896421"/>
            <a:ext cx="2758018" cy="35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E99817-0A2B-E1E0-95C3-BEECAAD61FE5}"/>
              </a:ext>
            </a:extLst>
          </p:cNvPr>
          <p:cNvSpPr/>
          <p:nvPr/>
        </p:nvSpPr>
        <p:spPr bwMode="auto">
          <a:xfrm>
            <a:off x="6006818" y="3896421"/>
            <a:ext cx="2403099" cy="35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088F96-48D5-DAFE-E655-373CAC7B8784}"/>
              </a:ext>
            </a:extLst>
          </p:cNvPr>
          <p:cNvSpPr/>
          <p:nvPr/>
        </p:nvSpPr>
        <p:spPr bwMode="auto">
          <a:xfrm>
            <a:off x="3241405" y="4570149"/>
            <a:ext cx="961239" cy="2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D7389-F00C-352C-959D-FB6822FCC527}"/>
              </a:ext>
            </a:extLst>
          </p:cNvPr>
          <p:cNvSpPr/>
          <p:nvPr/>
        </p:nvSpPr>
        <p:spPr bwMode="auto">
          <a:xfrm>
            <a:off x="7263823" y="4570149"/>
            <a:ext cx="1146093" cy="2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5B03C9-88A1-6A1F-3F18-A6710ECB1479}"/>
              </a:ext>
            </a:extLst>
          </p:cNvPr>
          <p:cNvSpPr/>
          <p:nvPr/>
        </p:nvSpPr>
        <p:spPr bwMode="auto">
          <a:xfrm>
            <a:off x="2516778" y="5799146"/>
            <a:ext cx="2514011" cy="33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DD31C4-AB9A-F67A-F57E-380752D5BDAD}"/>
              </a:ext>
            </a:extLst>
          </p:cNvPr>
          <p:cNvSpPr/>
          <p:nvPr/>
        </p:nvSpPr>
        <p:spPr bwMode="auto">
          <a:xfrm>
            <a:off x="6738839" y="5799146"/>
            <a:ext cx="1878114" cy="33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4EAD6C-DE92-9E00-AE48-EB6EBCD47DE9}"/>
              </a:ext>
            </a:extLst>
          </p:cNvPr>
          <p:cNvSpPr/>
          <p:nvPr/>
        </p:nvSpPr>
        <p:spPr bwMode="auto">
          <a:xfrm>
            <a:off x="3655478" y="6458066"/>
            <a:ext cx="894692" cy="2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ED7221-F321-1721-5D80-71402A77B1D1}"/>
              </a:ext>
            </a:extLst>
          </p:cNvPr>
          <p:cNvSpPr/>
          <p:nvPr/>
        </p:nvSpPr>
        <p:spPr bwMode="auto">
          <a:xfrm>
            <a:off x="7722261" y="6458066"/>
            <a:ext cx="894692" cy="2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A74CB-5495-C443-80E0-5A372B8DA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12D2C-4247-6BA3-D5E9-84B242E9244E}"/>
              </a:ext>
            </a:extLst>
          </p:cNvPr>
          <p:cNvSpPr/>
          <p:nvPr/>
        </p:nvSpPr>
        <p:spPr bwMode="auto">
          <a:xfrm>
            <a:off x="6148571" y="2680448"/>
            <a:ext cx="371428" cy="41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E4790-D5A7-C239-070C-DE2B4DFC8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C3073-9F64-1E53-1DC6-0E3A109C636D}"/>
              </a:ext>
            </a:extLst>
          </p:cNvPr>
          <p:cNvSpPr/>
          <p:nvPr/>
        </p:nvSpPr>
        <p:spPr bwMode="auto">
          <a:xfrm>
            <a:off x="2186666" y="3918361"/>
            <a:ext cx="438095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D38C0-444A-801D-4446-84750CD8E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D232EE-4C6B-949C-1019-DF19DA675C53}"/>
              </a:ext>
            </a:extLst>
          </p:cNvPr>
          <p:cNvSpPr/>
          <p:nvPr/>
        </p:nvSpPr>
        <p:spPr bwMode="auto">
          <a:xfrm>
            <a:off x="6491428" y="2126090"/>
            <a:ext cx="342857" cy="4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7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A31F7-4E89-1D9D-9ED8-1491D90D0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82A93-5C80-DD13-DC8F-70017CEFAE88}"/>
              </a:ext>
            </a:extLst>
          </p:cNvPr>
          <p:cNvSpPr/>
          <p:nvPr/>
        </p:nvSpPr>
        <p:spPr bwMode="auto">
          <a:xfrm>
            <a:off x="2853333" y="3023432"/>
            <a:ext cx="3257142" cy="47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9CA3F-B998-7619-CF98-BC47F0CE24B5}"/>
              </a:ext>
            </a:extLst>
          </p:cNvPr>
          <p:cNvSpPr/>
          <p:nvPr/>
        </p:nvSpPr>
        <p:spPr bwMode="auto">
          <a:xfrm>
            <a:off x="2434285" y="3805839"/>
            <a:ext cx="2542857" cy="44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2F52C-9F8D-ADFE-D8ED-5D6DAAB925DE}"/>
              </a:ext>
            </a:extLst>
          </p:cNvPr>
          <p:cNvSpPr/>
          <p:nvPr/>
        </p:nvSpPr>
        <p:spPr bwMode="auto">
          <a:xfrm>
            <a:off x="2434285" y="4626412"/>
            <a:ext cx="2047619" cy="4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58DD9-F837-6A35-3DBD-BC959EF70049}"/>
              </a:ext>
            </a:extLst>
          </p:cNvPr>
          <p:cNvSpPr/>
          <p:nvPr/>
        </p:nvSpPr>
        <p:spPr bwMode="auto">
          <a:xfrm>
            <a:off x="2396190" y="5380194"/>
            <a:ext cx="3285714" cy="44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1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B902C-884F-3D61-4ABF-F4230D44F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2D4BD-F183-6265-58D5-C18BA0FB9ED8}"/>
              </a:ext>
            </a:extLst>
          </p:cNvPr>
          <p:cNvSpPr/>
          <p:nvPr/>
        </p:nvSpPr>
        <p:spPr bwMode="auto">
          <a:xfrm>
            <a:off x="1843809" y="2821489"/>
            <a:ext cx="3257142" cy="46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AA010D-A1C6-65BC-5DB1-1B45FB320C2A}"/>
              </a:ext>
            </a:extLst>
          </p:cNvPr>
          <p:cNvSpPr/>
          <p:nvPr/>
        </p:nvSpPr>
        <p:spPr bwMode="auto">
          <a:xfrm>
            <a:off x="1424761" y="3603232"/>
            <a:ext cx="2542857" cy="4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16358-2A03-5242-685C-869BF9F08CB3}"/>
              </a:ext>
            </a:extLst>
          </p:cNvPr>
          <p:cNvSpPr/>
          <p:nvPr/>
        </p:nvSpPr>
        <p:spPr bwMode="auto">
          <a:xfrm>
            <a:off x="1424761" y="4413575"/>
            <a:ext cx="2047619" cy="42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DBB1A7-45B1-79DB-BABB-8DF0EFE3F5E9}"/>
              </a:ext>
            </a:extLst>
          </p:cNvPr>
          <p:cNvSpPr/>
          <p:nvPr/>
        </p:nvSpPr>
        <p:spPr bwMode="auto">
          <a:xfrm>
            <a:off x="1377142" y="5195318"/>
            <a:ext cx="3723809" cy="4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0C7FBC-C4AB-140E-2836-24011EF548E5}"/>
              </a:ext>
            </a:extLst>
          </p:cNvPr>
          <p:cNvSpPr/>
          <p:nvPr/>
        </p:nvSpPr>
        <p:spPr bwMode="auto">
          <a:xfrm>
            <a:off x="1386666" y="5948461"/>
            <a:ext cx="4447619" cy="4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9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F3FEB-CE4A-E6A3-87BC-92F7E46E2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AFFB0-598B-ADA9-B7C1-5F8A83DA374E}"/>
              </a:ext>
            </a:extLst>
          </p:cNvPr>
          <p:cNvSpPr/>
          <p:nvPr/>
        </p:nvSpPr>
        <p:spPr bwMode="auto">
          <a:xfrm>
            <a:off x="2799808" y="3879870"/>
            <a:ext cx="3147567" cy="44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4701BA-E6A1-8584-D91A-B92A17400D08}"/>
              </a:ext>
            </a:extLst>
          </p:cNvPr>
          <p:cNvSpPr/>
          <p:nvPr/>
        </p:nvSpPr>
        <p:spPr bwMode="auto">
          <a:xfrm>
            <a:off x="2391274" y="4641677"/>
            <a:ext cx="2683324" cy="42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71914E-042E-CDE9-ED5A-0C0392522405}"/>
              </a:ext>
            </a:extLst>
          </p:cNvPr>
          <p:cNvSpPr/>
          <p:nvPr/>
        </p:nvSpPr>
        <p:spPr bwMode="auto">
          <a:xfrm>
            <a:off x="2391274" y="5422064"/>
            <a:ext cx="2878306" cy="42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087CFF-76C0-8406-0FEA-C4E01569540C}"/>
              </a:ext>
            </a:extLst>
          </p:cNvPr>
          <p:cNvSpPr/>
          <p:nvPr/>
        </p:nvSpPr>
        <p:spPr bwMode="auto">
          <a:xfrm>
            <a:off x="2354135" y="6174580"/>
            <a:ext cx="6777948" cy="43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01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F11B6-7D5E-2396-D744-0960EBE67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CBA26-261C-1D3F-773F-FBBF5E5457DE}"/>
              </a:ext>
            </a:extLst>
          </p:cNvPr>
          <p:cNvSpPr/>
          <p:nvPr/>
        </p:nvSpPr>
        <p:spPr bwMode="auto">
          <a:xfrm>
            <a:off x="1301277" y="3426114"/>
            <a:ext cx="5341014" cy="38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35C33-10CF-F0BA-10D2-879EF7A75D13}"/>
              </a:ext>
            </a:extLst>
          </p:cNvPr>
          <p:cNvSpPr/>
          <p:nvPr/>
        </p:nvSpPr>
        <p:spPr bwMode="auto">
          <a:xfrm>
            <a:off x="1292853" y="4109218"/>
            <a:ext cx="2737901" cy="38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126EA-450E-A633-2E89-11E80510ECB8}"/>
              </a:ext>
            </a:extLst>
          </p:cNvPr>
          <p:cNvSpPr/>
          <p:nvPr/>
        </p:nvSpPr>
        <p:spPr bwMode="auto">
          <a:xfrm>
            <a:off x="1739341" y="4800755"/>
            <a:ext cx="2291413" cy="39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63722E-1C2E-1AE4-437B-03E97EB41788}"/>
              </a:ext>
            </a:extLst>
          </p:cNvPr>
          <p:cNvSpPr/>
          <p:nvPr/>
        </p:nvSpPr>
        <p:spPr bwMode="auto">
          <a:xfrm>
            <a:off x="2741835" y="5551326"/>
            <a:ext cx="1288919" cy="29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319486-78F5-02E3-24B8-DB416B464EB6}"/>
              </a:ext>
            </a:extLst>
          </p:cNvPr>
          <p:cNvSpPr/>
          <p:nvPr/>
        </p:nvSpPr>
        <p:spPr bwMode="auto">
          <a:xfrm>
            <a:off x="1301277" y="6192263"/>
            <a:ext cx="5341014" cy="39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5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2023-07-07T02:00:36Z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