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3128962"/>
            <a:ext cx="101155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52674-028E-C393-3881-93B1AB62BA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E0CA1F-FA47-C7E2-DADD-C9AAAF4F8174}"/>
              </a:ext>
            </a:extLst>
          </p:cNvPr>
          <p:cNvSpPr/>
          <p:nvPr/>
        </p:nvSpPr>
        <p:spPr bwMode="auto">
          <a:xfrm>
            <a:off x="1440020" y="5127088"/>
            <a:ext cx="2717057" cy="312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251D5F-0C8E-C912-8F9E-97A2DA0D3EFC}"/>
              </a:ext>
            </a:extLst>
          </p:cNvPr>
          <p:cNvSpPr/>
          <p:nvPr/>
        </p:nvSpPr>
        <p:spPr bwMode="auto">
          <a:xfrm>
            <a:off x="2445331" y="5718729"/>
            <a:ext cx="1711746" cy="319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F3447F-2AC1-45EB-F85D-E5620156D571}"/>
              </a:ext>
            </a:extLst>
          </p:cNvPr>
          <p:cNvSpPr/>
          <p:nvPr/>
        </p:nvSpPr>
        <p:spPr bwMode="auto">
          <a:xfrm>
            <a:off x="3104217" y="6357974"/>
            <a:ext cx="1052859" cy="23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FB630-6812-634E-BEE9-4E9D506690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4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9FFCF8-A74E-8520-28FB-616552ED6D49}"/>
              </a:ext>
            </a:extLst>
          </p:cNvPr>
          <p:cNvSpPr/>
          <p:nvPr/>
        </p:nvSpPr>
        <p:spPr bwMode="auto">
          <a:xfrm>
            <a:off x="682275" y="4531868"/>
            <a:ext cx="3810167" cy="44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56330F-9421-F9D0-C1C1-855847F3A538}"/>
              </a:ext>
            </a:extLst>
          </p:cNvPr>
          <p:cNvSpPr/>
          <p:nvPr/>
        </p:nvSpPr>
        <p:spPr bwMode="auto">
          <a:xfrm>
            <a:off x="1917750" y="5343934"/>
            <a:ext cx="2574692" cy="44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A2F854-BAEE-D8A3-B98E-C77316D995A9}"/>
              </a:ext>
            </a:extLst>
          </p:cNvPr>
          <p:cNvSpPr/>
          <p:nvPr/>
        </p:nvSpPr>
        <p:spPr bwMode="auto">
          <a:xfrm>
            <a:off x="3049483" y="6240983"/>
            <a:ext cx="1452390" cy="33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36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7A98E-A420-D32C-2EDC-AA3B46D26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1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337A4A-43C6-DAA6-93A4-D3D1286CB3E4}"/>
              </a:ext>
            </a:extLst>
          </p:cNvPr>
          <p:cNvSpPr/>
          <p:nvPr/>
        </p:nvSpPr>
        <p:spPr bwMode="auto">
          <a:xfrm>
            <a:off x="1925454" y="3252574"/>
            <a:ext cx="3072188" cy="323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F0B4B6-36DB-3F8C-8298-669A67F00E5B}"/>
              </a:ext>
            </a:extLst>
          </p:cNvPr>
          <p:cNvSpPr/>
          <p:nvPr/>
        </p:nvSpPr>
        <p:spPr bwMode="auto">
          <a:xfrm>
            <a:off x="1918566" y="3845110"/>
            <a:ext cx="2252478" cy="323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C00B14-1B92-6E57-FBF3-C0D07C36D10F}"/>
              </a:ext>
            </a:extLst>
          </p:cNvPr>
          <p:cNvSpPr/>
          <p:nvPr/>
        </p:nvSpPr>
        <p:spPr bwMode="auto">
          <a:xfrm>
            <a:off x="2290535" y="4437645"/>
            <a:ext cx="1880509" cy="323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FFDCE3-6EAE-B060-AD86-1FE214C2BF1D}"/>
              </a:ext>
            </a:extLst>
          </p:cNvPr>
          <p:cNvSpPr/>
          <p:nvPr/>
        </p:nvSpPr>
        <p:spPr bwMode="auto">
          <a:xfrm>
            <a:off x="3117133" y="5099081"/>
            <a:ext cx="1060800" cy="241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F1CEBB-066C-C08F-8D34-D4B599380526}"/>
              </a:ext>
            </a:extLst>
          </p:cNvPr>
          <p:cNvSpPr/>
          <p:nvPr/>
        </p:nvSpPr>
        <p:spPr bwMode="auto">
          <a:xfrm>
            <a:off x="1932343" y="5643387"/>
            <a:ext cx="4036552" cy="337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97CBA7-BB9D-50F0-88CE-C1A74B7ADC86}"/>
              </a:ext>
            </a:extLst>
          </p:cNvPr>
          <p:cNvSpPr/>
          <p:nvPr/>
        </p:nvSpPr>
        <p:spPr bwMode="auto">
          <a:xfrm>
            <a:off x="1932343" y="6249703"/>
            <a:ext cx="5414214" cy="337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57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F3661-0B0D-4210-8BC8-D08A372047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F666E-BCBC-7A62-2178-321DF80B042E}"/>
              </a:ext>
            </a:extLst>
          </p:cNvPr>
          <p:cNvSpPr/>
          <p:nvPr/>
        </p:nvSpPr>
        <p:spPr bwMode="auto">
          <a:xfrm>
            <a:off x="1290582" y="2676827"/>
            <a:ext cx="3688109" cy="38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B29786-1550-59F9-043C-01BDDA6D1D04}"/>
              </a:ext>
            </a:extLst>
          </p:cNvPr>
          <p:cNvSpPr/>
          <p:nvPr/>
        </p:nvSpPr>
        <p:spPr bwMode="auto">
          <a:xfrm>
            <a:off x="1282312" y="3388551"/>
            <a:ext cx="2513868" cy="38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C4C0D7-BCF7-DC7A-BDB8-F9FA2A7915CD}"/>
              </a:ext>
            </a:extLst>
          </p:cNvPr>
          <p:cNvSpPr/>
          <p:nvPr/>
        </p:nvSpPr>
        <p:spPr bwMode="auto">
          <a:xfrm>
            <a:off x="1910779" y="4116827"/>
            <a:ext cx="1885401" cy="380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0A05EA-6973-5C61-5B44-F075BC4C7445}"/>
              </a:ext>
            </a:extLst>
          </p:cNvPr>
          <p:cNvSpPr/>
          <p:nvPr/>
        </p:nvSpPr>
        <p:spPr bwMode="auto">
          <a:xfrm>
            <a:off x="2721171" y="4894758"/>
            <a:ext cx="1075009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3A5A38-282C-6123-8C52-D4036E0162C0}"/>
              </a:ext>
            </a:extLst>
          </p:cNvPr>
          <p:cNvSpPr/>
          <p:nvPr/>
        </p:nvSpPr>
        <p:spPr bwMode="auto">
          <a:xfrm>
            <a:off x="1298851" y="5556827"/>
            <a:ext cx="4647349" cy="405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6E35DF-0938-582B-3A5A-9331B73602BA}"/>
              </a:ext>
            </a:extLst>
          </p:cNvPr>
          <p:cNvSpPr/>
          <p:nvPr/>
        </p:nvSpPr>
        <p:spPr bwMode="auto">
          <a:xfrm>
            <a:off x="1298851" y="6276827"/>
            <a:ext cx="6301210" cy="405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79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D73D3-C7F5-377B-D521-9CBD778EC2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309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9EE32-03CB-1EDE-F42D-A561B16B5E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7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A6C16B-9740-D476-EF1E-621C8A5BB36F}"/>
              </a:ext>
            </a:extLst>
          </p:cNvPr>
          <p:cNvSpPr/>
          <p:nvPr/>
        </p:nvSpPr>
        <p:spPr bwMode="auto">
          <a:xfrm>
            <a:off x="682303" y="1122834"/>
            <a:ext cx="9537287" cy="461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7435FA-07BB-92AF-3ECA-7382E3420283}"/>
              </a:ext>
            </a:extLst>
          </p:cNvPr>
          <p:cNvSpPr/>
          <p:nvPr/>
        </p:nvSpPr>
        <p:spPr bwMode="auto">
          <a:xfrm>
            <a:off x="682303" y="1952425"/>
            <a:ext cx="951843" cy="4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E08E22-D038-AE1D-047D-4BCCE0E227DA}"/>
              </a:ext>
            </a:extLst>
          </p:cNvPr>
          <p:cNvSpPr/>
          <p:nvPr/>
        </p:nvSpPr>
        <p:spPr bwMode="auto">
          <a:xfrm>
            <a:off x="682303" y="2782016"/>
            <a:ext cx="6031486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E163BF-179D-B4BE-DB14-73EEEEAB5690}"/>
              </a:ext>
            </a:extLst>
          </p:cNvPr>
          <p:cNvSpPr/>
          <p:nvPr/>
        </p:nvSpPr>
        <p:spPr bwMode="auto">
          <a:xfrm>
            <a:off x="682303" y="3602180"/>
            <a:ext cx="3081712" cy="45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B46773-664B-A4BA-E7F4-68EFC4A57D99}"/>
              </a:ext>
            </a:extLst>
          </p:cNvPr>
          <p:cNvSpPr/>
          <p:nvPr/>
        </p:nvSpPr>
        <p:spPr bwMode="auto">
          <a:xfrm>
            <a:off x="1879176" y="4497761"/>
            <a:ext cx="1875415" cy="34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3E648F-7BDF-1DC0-8602-CA39B12B0B53}"/>
              </a:ext>
            </a:extLst>
          </p:cNvPr>
          <p:cNvSpPr/>
          <p:nvPr/>
        </p:nvSpPr>
        <p:spPr bwMode="auto">
          <a:xfrm>
            <a:off x="2774474" y="5317924"/>
            <a:ext cx="1432477" cy="34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1174AF-150E-8D7D-0CE5-ADCBFF236CDB}"/>
              </a:ext>
            </a:extLst>
          </p:cNvPr>
          <p:cNvSpPr/>
          <p:nvPr/>
        </p:nvSpPr>
        <p:spPr bwMode="auto">
          <a:xfrm>
            <a:off x="682303" y="6090952"/>
            <a:ext cx="6012637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20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74C4B-6416-2099-1148-98DEC53D47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5CC760-5633-DF4E-7802-0CC524D5FB63}"/>
              </a:ext>
            </a:extLst>
          </p:cNvPr>
          <p:cNvSpPr/>
          <p:nvPr/>
        </p:nvSpPr>
        <p:spPr bwMode="auto">
          <a:xfrm>
            <a:off x="1825269" y="3573016"/>
            <a:ext cx="2995862" cy="78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9AAE6F-E07B-B618-621B-FBA497D28637}"/>
              </a:ext>
            </a:extLst>
          </p:cNvPr>
          <p:cNvSpPr/>
          <p:nvPr/>
        </p:nvSpPr>
        <p:spPr bwMode="auto">
          <a:xfrm>
            <a:off x="1512594" y="4710181"/>
            <a:ext cx="2428685" cy="64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B31AB7-2B4E-CF5E-5F28-B5FCB09A4A55}"/>
              </a:ext>
            </a:extLst>
          </p:cNvPr>
          <p:cNvSpPr/>
          <p:nvPr/>
        </p:nvSpPr>
        <p:spPr bwMode="auto">
          <a:xfrm>
            <a:off x="1512594" y="5706545"/>
            <a:ext cx="1548832" cy="33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C54568-56E4-B13F-181F-DCFF5F54B267}"/>
              </a:ext>
            </a:extLst>
          </p:cNvPr>
          <p:cNvSpPr/>
          <p:nvPr/>
        </p:nvSpPr>
        <p:spPr bwMode="auto">
          <a:xfrm>
            <a:off x="1483508" y="6324727"/>
            <a:ext cx="4602867" cy="34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84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CADA7-106C-F7F9-D38C-A3AE94F267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01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4C2005-F8E2-09F6-7D43-39FA9BC25888}"/>
              </a:ext>
            </a:extLst>
          </p:cNvPr>
          <p:cNvSpPr/>
          <p:nvPr/>
        </p:nvSpPr>
        <p:spPr bwMode="auto">
          <a:xfrm>
            <a:off x="1340473" y="3650932"/>
            <a:ext cx="3752386" cy="27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79F2F6-D9F7-2201-C9B8-4393F77EF565}"/>
              </a:ext>
            </a:extLst>
          </p:cNvPr>
          <p:cNvSpPr/>
          <p:nvPr/>
        </p:nvSpPr>
        <p:spPr bwMode="auto">
          <a:xfrm>
            <a:off x="1334564" y="4212739"/>
            <a:ext cx="2901451" cy="656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3682A2D-F8C5-71BE-E125-1F15869443FB}"/>
              </a:ext>
            </a:extLst>
          </p:cNvPr>
          <p:cNvSpPr/>
          <p:nvPr/>
        </p:nvSpPr>
        <p:spPr bwMode="auto">
          <a:xfrm>
            <a:off x="1340473" y="6365347"/>
            <a:ext cx="3598745" cy="27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879F2F6-D9F7-2201-C9B8-4393F77EF565}"/>
              </a:ext>
            </a:extLst>
          </p:cNvPr>
          <p:cNvSpPr/>
          <p:nvPr/>
        </p:nvSpPr>
        <p:spPr bwMode="auto">
          <a:xfrm>
            <a:off x="1487488" y="4992168"/>
            <a:ext cx="2901451" cy="656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879F2F6-D9F7-2201-C9B8-4393F77EF565}"/>
              </a:ext>
            </a:extLst>
          </p:cNvPr>
          <p:cNvSpPr/>
          <p:nvPr/>
        </p:nvSpPr>
        <p:spPr bwMode="auto">
          <a:xfrm>
            <a:off x="2200183" y="5771597"/>
            <a:ext cx="943490" cy="32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879976" y="3501008"/>
            <a:ext cx="154113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77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2023-07-07T01:58:56Z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