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7"/>
  </p:notesMasterIdLst>
  <p:sldIdLst>
    <p:sldId id="362" r:id="rId2"/>
    <p:sldId id="363" r:id="rId3"/>
    <p:sldId id="381" r:id="rId4"/>
    <p:sldId id="379" r:id="rId5"/>
    <p:sldId id="378" r:id="rId6"/>
    <p:sldId id="376" r:id="rId7"/>
    <p:sldId id="374" r:id="rId8"/>
    <p:sldId id="373" r:id="rId9"/>
    <p:sldId id="371" r:id="rId10"/>
    <p:sldId id="370" r:id="rId11"/>
    <p:sldId id="368" r:id="rId12"/>
    <p:sldId id="367" r:id="rId13"/>
    <p:sldId id="366" r:id="rId14"/>
    <p:sldId id="365" r:id="rId15"/>
    <p:sldId id="364" r:id="rId1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065" autoAdjust="0"/>
  </p:normalViewPr>
  <p:slideViewPr>
    <p:cSldViewPr>
      <p:cViewPr varScale="1">
        <p:scale>
          <a:sx n="112" d="100"/>
          <a:sy n="112" d="100"/>
        </p:scale>
        <p:origin x="132" y="2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11E4DA-F3F7-42B7-8967-79D5FB3ADBAD}" type="datetimeFigureOut">
              <a:rPr lang="zh-CN" altLang="en-US" smtClean="0"/>
              <a:t>2023/7/4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CCA0A9-01EC-43AB-A191-75A1F7B483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777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CA0A9-01EC-43AB-A191-75A1F7B483F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5314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CA0A9-01EC-43AB-A191-75A1F7B483F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2294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CA0A9-01EC-43AB-A191-75A1F7B483F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3384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590800"/>
            <a:ext cx="10734675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97154A-921E-2262-59A8-15BF4737616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211" y="452161"/>
            <a:ext cx="11377264" cy="3677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2C1DAA-326E-1F70-4D40-7FD0BADE2EC0}"/>
              </a:ext>
            </a:extLst>
          </p:cNvPr>
          <p:cNvSpPr/>
          <p:nvPr/>
        </p:nvSpPr>
        <p:spPr bwMode="auto">
          <a:xfrm>
            <a:off x="1415480" y="2291084"/>
            <a:ext cx="6951106" cy="398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B48EA05B-BFC5-8DC7-86B3-B0487166B47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4077282"/>
            <a:ext cx="10800000" cy="2626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42C1DAA-326E-1F70-4D40-7FD0BADE2EC0}"/>
              </a:ext>
            </a:extLst>
          </p:cNvPr>
          <p:cNvSpPr/>
          <p:nvPr/>
        </p:nvSpPr>
        <p:spPr bwMode="auto">
          <a:xfrm>
            <a:off x="1085371" y="2812083"/>
            <a:ext cx="6951106" cy="398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42C1DAA-326E-1F70-4D40-7FD0BADE2EC0}"/>
              </a:ext>
            </a:extLst>
          </p:cNvPr>
          <p:cNvSpPr/>
          <p:nvPr/>
        </p:nvSpPr>
        <p:spPr bwMode="auto">
          <a:xfrm>
            <a:off x="1085370" y="3201593"/>
            <a:ext cx="9259101" cy="398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42C1DAA-326E-1F70-4D40-7FD0BADE2EC0}"/>
              </a:ext>
            </a:extLst>
          </p:cNvPr>
          <p:cNvSpPr/>
          <p:nvPr/>
        </p:nvSpPr>
        <p:spPr bwMode="auto">
          <a:xfrm>
            <a:off x="1142413" y="3713640"/>
            <a:ext cx="9259101" cy="398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42C1DAA-326E-1F70-4D40-7FD0BADE2EC0}"/>
              </a:ext>
            </a:extLst>
          </p:cNvPr>
          <p:cNvSpPr/>
          <p:nvPr/>
        </p:nvSpPr>
        <p:spPr bwMode="auto">
          <a:xfrm>
            <a:off x="1085369" y="4603579"/>
            <a:ext cx="9259101" cy="398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42C1DAA-326E-1F70-4D40-7FD0BADE2EC0}"/>
              </a:ext>
            </a:extLst>
          </p:cNvPr>
          <p:cNvSpPr/>
          <p:nvPr/>
        </p:nvSpPr>
        <p:spPr bwMode="auto">
          <a:xfrm>
            <a:off x="1114098" y="4992113"/>
            <a:ext cx="9259101" cy="398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42C1DAA-326E-1F70-4D40-7FD0BADE2EC0}"/>
              </a:ext>
            </a:extLst>
          </p:cNvPr>
          <p:cNvSpPr/>
          <p:nvPr/>
        </p:nvSpPr>
        <p:spPr bwMode="auto">
          <a:xfrm>
            <a:off x="1085368" y="5446374"/>
            <a:ext cx="9259101" cy="398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42C1DAA-326E-1F70-4D40-7FD0BADE2EC0}"/>
              </a:ext>
            </a:extLst>
          </p:cNvPr>
          <p:cNvSpPr/>
          <p:nvPr/>
        </p:nvSpPr>
        <p:spPr bwMode="auto">
          <a:xfrm>
            <a:off x="1043766" y="5911789"/>
            <a:ext cx="9259101" cy="398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42C1DAA-326E-1F70-4D40-7FD0BADE2EC0}"/>
              </a:ext>
            </a:extLst>
          </p:cNvPr>
          <p:cNvSpPr/>
          <p:nvPr/>
        </p:nvSpPr>
        <p:spPr bwMode="auto">
          <a:xfrm>
            <a:off x="839416" y="6377204"/>
            <a:ext cx="9259101" cy="398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12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AA4842-6195-8953-8CDF-F86769BD34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916475" cy="3825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10DA7F-30E4-E771-91CA-357B6AC42C52}"/>
              </a:ext>
            </a:extLst>
          </p:cNvPr>
          <p:cNvSpPr/>
          <p:nvPr/>
        </p:nvSpPr>
        <p:spPr bwMode="auto">
          <a:xfrm>
            <a:off x="1055440" y="1916832"/>
            <a:ext cx="10369152" cy="482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610DA7F-30E4-E771-91CA-357B6AC42C52}"/>
              </a:ext>
            </a:extLst>
          </p:cNvPr>
          <p:cNvSpPr/>
          <p:nvPr/>
        </p:nvSpPr>
        <p:spPr bwMode="auto">
          <a:xfrm>
            <a:off x="407368" y="2410533"/>
            <a:ext cx="10369152" cy="482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610DA7F-30E4-E771-91CA-357B6AC42C52}"/>
              </a:ext>
            </a:extLst>
          </p:cNvPr>
          <p:cNvSpPr/>
          <p:nvPr/>
        </p:nvSpPr>
        <p:spPr bwMode="auto">
          <a:xfrm>
            <a:off x="767408" y="2917063"/>
            <a:ext cx="10369152" cy="482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610DA7F-30E4-E771-91CA-357B6AC42C52}"/>
              </a:ext>
            </a:extLst>
          </p:cNvPr>
          <p:cNvSpPr/>
          <p:nvPr/>
        </p:nvSpPr>
        <p:spPr bwMode="auto">
          <a:xfrm>
            <a:off x="623392" y="3324031"/>
            <a:ext cx="10369152" cy="482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610DA7F-30E4-E771-91CA-357B6AC42C52}"/>
              </a:ext>
            </a:extLst>
          </p:cNvPr>
          <p:cNvSpPr/>
          <p:nvPr/>
        </p:nvSpPr>
        <p:spPr bwMode="auto">
          <a:xfrm>
            <a:off x="623392" y="3893677"/>
            <a:ext cx="10369152" cy="482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610DA7F-30E4-E771-91CA-357B6AC42C52}"/>
              </a:ext>
            </a:extLst>
          </p:cNvPr>
          <p:cNvSpPr/>
          <p:nvPr/>
        </p:nvSpPr>
        <p:spPr bwMode="auto">
          <a:xfrm>
            <a:off x="695400" y="4377673"/>
            <a:ext cx="10369152" cy="482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03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6B676B-82AF-8932-2E2C-990D9DCA56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88024"/>
            <a:ext cx="11598708" cy="3825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B7440D-F496-11A5-4036-4A3DD6687C21}"/>
              </a:ext>
            </a:extLst>
          </p:cNvPr>
          <p:cNvSpPr/>
          <p:nvPr/>
        </p:nvSpPr>
        <p:spPr bwMode="auto">
          <a:xfrm>
            <a:off x="1127448" y="2204864"/>
            <a:ext cx="7478392" cy="489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B7440D-F496-11A5-4036-4A3DD6687C21}"/>
              </a:ext>
            </a:extLst>
          </p:cNvPr>
          <p:cNvSpPr/>
          <p:nvPr/>
        </p:nvSpPr>
        <p:spPr bwMode="auto">
          <a:xfrm>
            <a:off x="695400" y="2679955"/>
            <a:ext cx="7478392" cy="489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5B7440D-F496-11A5-4036-4A3DD6687C21}"/>
              </a:ext>
            </a:extLst>
          </p:cNvPr>
          <p:cNvSpPr/>
          <p:nvPr/>
        </p:nvSpPr>
        <p:spPr bwMode="auto">
          <a:xfrm>
            <a:off x="830296" y="3100600"/>
            <a:ext cx="7775543" cy="489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5B7440D-F496-11A5-4036-4A3DD6687C21}"/>
              </a:ext>
            </a:extLst>
          </p:cNvPr>
          <p:cNvSpPr/>
          <p:nvPr/>
        </p:nvSpPr>
        <p:spPr bwMode="auto">
          <a:xfrm>
            <a:off x="830296" y="3542074"/>
            <a:ext cx="7775543" cy="489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10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74AE7C-6BA0-8885-7699-6473B0CFDD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91" y="1027173"/>
            <a:ext cx="12237936" cy="4570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69D9E1-CCD6-165E-842D-EB154BEAAD89}"/>
              </a:ext>
            </a:extLst>
          </p:cNvPr>
          <p:cNvSpPr/>
          <p:nvPr/>
        </p:nvSpPr>
        <p:spPr bwMode="auto">
          <a:xfrm>
            <a:off x="695400" y="2132856"/>
            <a:ext cx="10657184" cy="472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D69D9E1-CCD6-165E-842D-EB154BEAAD89}"/>
              </a:ext>
            </a:extLst>
          </p:cNvPr>
          <p:cNvSpPr/>
          <p:nvPr/>
        </p:nvSpPr>
        <p:spPr bwMode="auto">
          <a:xfrm>
            <a:off x="839416" y="2637488"/>
            <a:ext cx="10657184" cy="472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D69D9E1-CCD6-165E-842D-EB154BEAAD89}"/>
              </a:ext>
            </a:extLst>
          </p:cNvPr>
          <p:cNvSpPr/>
          <p:nvPr/>
        </p:nvSpPr>
        <p:spPr bwMode="auto">
          <a:xfrm>
            <a:off x="436870" y="3076156"/>
            <a:ext cx="10657184" cy="472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D69D9E1-CCD6-165E-842D-EB154BEAAD89}"/>
              </a:ext>
            </a:extLst>
          </p:cNvPr>
          <p:cNvSpPr/>
          <p:nvPr/>
        </p:nvSpPr>
        <p:spPr bwMode="auto">
          <a:xfrm>
            <a:off x="638143" y="3514824"/>
            <a:ext cx="10657184" cy="472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D69D9E1-CCD6-165E-842D-EB154BEAAD89}"/>
              </a:ext>
            </a:extLst>
          </p:cNvPr>
          <p:cNvSpPr/>
          <p:nvPr/>
        </p:nvSpPr>
        <p:spPr bwMode="auto">
          <a:xfrm>
            <a:off x="663872" y="4120003"/>
            <a:ext cx="10657184" cy="472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0707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174BA9-761D-E07B-F89F-83B1EDFB0C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560" y="1217191"/>
            <a:ext cx="11437964" cy="3776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1D5CC1-BF00-C8A3-4559-188A68FFB2F5}"/>
              </a:ext>
            </a:extLst>
          </p:cNvPr>
          <p:cNvSpPr/>
          <p:nvPr/>
        </p:nvSpPr>
        <p:spPr bwMode="auto">
          <a:xfrm>
            <a:off x="1272380" y="2204864"/>
            <a:ext cx="97201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41D5CC1-BF00-C8A3-4559-188A68FFB2F5}"/>
              </a:ext>
            </a:extLst>
          </p:cNvPr>
          <p:cNvSpPr/>
          <p:nvPr/>
        </p:nvSpPr>
        <p:spPr bwMode="auto">
          <a:xfrm>
            <a:off x="911424" y="2636912"/>
            <a:ext cx="97201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41D5CC1-BF00-C8A3-4559-188A68FFB2F5}"/>
              </a:ext>
            </a:extLst>
          </p:cNvPr>
          <p:cNvSpPr/>
          <p:nvPr/>
        </p:nvSpPr>
        <p:spPr bwMode="auto">
          <a:xfrm>
            <a:off x="767408" y="3105432"/>
            <a:ext cx="1008112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41D5CC1-BF00-C8A3-4559-188A68FFB2F5}"/>
              </a:ext>
            </a:extLst>
          </p:cNvPr>
          <p:cNvSpPr/>
          <p:nvPr/>
        </p:nvSpPr>
        <p:spPr bwMode="auto">
          <a:xfrm>
            <a:off x="888278" y="3572924"/>
            <a:ext cx="1008112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9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1148DE-AB0B-81C1-0FE1-C1340C6563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8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E097E3-8879-0C59-C495-D45458952045}"/>
              </a:ext>
            </a:extLst>
          </p:cNvPr>
          <p:cNvSpPr/>
          <p:nvPr/>
        </p:nvSpPr>
        <p:spPr bwMode="auto">
          <a:xfrm>
            <a:off x="983432" y="2477363"/>
            <a:ext cx="9505056" cy="303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1E097E3-8879-0C59-C495-D45458952045}"/>
              </a:ext>
            </a:extLst>
          </p:cNvPr>
          <p:cNvSpPr/>
          <p:nvPr/>
        </p:nvSpPr>
        <p:spPr bwMode="auto">
          <a:xfrm>
            <a:off x="839416" y="2924944"/>
            <a:ext cx="9505056" cy="303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1E097E3-8879-0C59-C495-D45458952045}"/>
              </a:ext>
            </a:extLst>
          </p:cNvPr>
          <p:cNvSpPr/>
          <p:nvPr/>
        </p:nvSpPr>
        <p:spPr bwMode="auto">
          <a:xfrm>
            <a:off x="744818" y="3353903"/>
            <a:ext cx="9505056" cy="303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1E097E3-8879-0C59-C495-D45458952045}"/>
              </a:ext>
            </a:extLst>
          </p:cNvPr>
          <p:cNvSpPr/>
          <p:nvPr/>
        </p:nvSpPr>
        <p:spPr bwMode="auto">
          <a:xfrm>
            <a:off x="839416" y="3792173"/>
            <a:ext cx="9505056" cy="303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874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5E534C-2F54-ACB3-C6C9-4016F7690B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046" y="1138915"/>
            <a:ext cx="10800000" cy="3633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42B947-743F-B083-EB12-5EE43DB3C9F0}"/>
              </a:ext>
            </a:extLst>
          </p:cNvPr>
          <p:cNvSpPr/>
          <p:nvPr/>
        </p:nvSpPr>
        <p:spPr bwMode="auto">
          <a:xfrm>
            <a:off x="4251658" y="1628800"/>
            <a:ext cx="476190" cy="410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19555B-B6AA-07E1-5836-39EB8AC0CAF4}"/>
              </a:ext>
            </a:extLst>
          </p:cNvPr>
          <p:cNvSpPr/>
          <p:nvPr/>
        </p:nvSpPr>
        <p:spPr bwMode="auto">
          <a:xfrm>
            <a:off x="6055046" y="1658736"/>
            <a:ext cx="400994" cy="410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F7D89C-DBB1-CB06-BB13-28BA5A9BCB62}"/>
              </a:ext>
            </a:extLst>
          </p:cNvPr>
          <p:cNvSpPr/>
          <p:nvPr/>
        </p:nvSpPr>
        <p:spPr bwMode="auto">
          <a:xfrm>
            <a:off x="7838004" y="1658736"/>
            <a:ext cx="360113" cy="546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7A80F5-7BCC-9314-B451-CC55E3B9091D}"/>
              </a:ext>
            </a:extLst>
          </p:cNvPr>
          <p:cNvSpPr/>
          <p:nvPr/>
        </p:nvSpPr>
        <p:spPr bwMode="auto">
          <a:xfrm>
            <a:off x="1729737" y="2204863"/>
            <a:ext cx="794852" cy="351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282443D-973A-D848-BE4F-A675CD233A16}"/>
              </a:ext>
            </a:extLst>
          </p:cNvPr>
          <p:cNvSpPr/>
          <p:nvPr/>
        </p:nvSpPr>
        <p:spPr bwMode="auto">
          <a:xfrm>
            <a:off x="4832835" y="2204863"/>
            <a:ext cx="866666" cy="358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4031F7D-A1A3-68B8-0094-5CDF754A89D6}"/>
              </a:ext>
            </a:extLst>
          </p:cNvPr>
          <p:cNvSpPr/>
          <p:nvPr/>
        </p:nvSpPr>
        <p:spPr bwMode="auto">
          <a:xfrm>
            <a:off x="3651621" y="2955908"/>
            <a:ext cx="496950" cy="448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82114AC-3EC0-906D-9194-5ED757982798}"/>
              </a:ext>
            </a:extLst>
          </p:cNvPr>
          <p:cNvSpPr/>
          <p:nvPr/>
        </p:nvSpPr>
        <p:spPr bwMode="auto">
          <a:xfrm>
            <a:off x="8987603" y="2955908"/>
            <a:ext cx="1332397" cy="422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08616D0-F355-C6D9-B66C-581DE7F9113F}"/>
              </a:ext>
            </a:extLst>
          </p:cNvPr>
          <p:cNvSpPr/>
          <p:nvPr/>
        </p:nvSpPr>
        <p:spPr bwMode="auto">
          <a:xfrm>
            <a:off x="4725278" y="3404195"/>
            <a:ext cx="866666" cy="476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4EEC5AF-DB74-1BC3-5725-C96BB30DA19D}"/>
              </a:ext>
            </a:extLst>
          </p:cNvPr>
          <p:cNvSpPr/>
          <p:nvPr/>
        </p:nvSpPr>
        <p:spPr bwMode="auto">
          <a:xfrm>
            <a:off x="10200456" y="3404196"/>
            <a:ext cx="700496" cy="476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8B26A03-33C3-97C1-0BEE-E7ED5F5BDCAC}"/>
              </a:ext>
            </a:extLst>
          </p:cNvPr>
          <p:cNvSpPr/>
          <p:nvPr/>
        </p:nvSpPr>
        <p:spPr bwMode="auto">
          <a:xfrm>
            <a:off x="3772897" y="3881097"/>
            <a:ext cx="600000" cy="438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30401D6-CF99-ABF5-E359-0E266C43AB67}"/>
              </a:ext>
            </a:extLst>
          </p:cNvPr>
          <p:cNvSpPr/>
          <p:nvPr/>
        </p:nvSpPr>
        <p:spPr bwMode="auto">
          <a:xfrm>
            <a:off x="8256240" y="3881097"/>
            <a:ext cx="739950" cy="438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7CF6A22-04ED-376C-578C-956F8520117D}"/>
              </a:ext>
            </a:extLst>
          </p:cNvPr>
          <p:cNvSpPr/>
          <p:nvPr/>
        </p:nvSpPr>
        <p:spPr bwMode="auto">
          <a:xfrm>
            <a:off x="3772897" y="4319847"/>
            <a:ext cx="651864" cy="453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44C7CE9-19AB-85DF-1430-71131255F395}"/>
              </a:ext>
            </a:extLst>
          </p:cNvPr>
          <p:cNvSpPr/>
          <p:nvPr/>
        </p:nvSpPr>
        <p:spPr bwMode="auto">
          <a:xfrm>
            <a:off x="5663952" y="4319847"/>
            <a:ext cx="609523" cy="621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458D1A-6A37-B6CD-90C0-F29CBAB1C73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9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8C43D7-09F5-0251-02B2-1D2E023936AF}"/>
              </a:ext>
            </a:extLst>
          </p:cNvPr>
          <p:cNvSpPr/>
          <p:nvPr/>
        </p:nvSpPr>
        <p:spPr bwMode="auto">
          <a:xfrm>
            <a:off x="9624392" y="972001"/>
            <a:ext cx="324179" cy="512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E74041-2769-68A5-D417-487252C80710}"/>
              </a:ext>
            </a:extLst>
          </p:cNvPr>
          <p:cNvSpPr/>
          <p:nvPr/>
        </p:nvSpPr>
        <p:spPr bwMode="auto">
          <a:xfrm>
            <a:off x="4871864" y="1572766"/>
            <a:ext cx="448135" cy="209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0DB1E2-2643-32DC-F734-62BA6C9EF4AF}"/>
              </a:ext>
            </a:extLst>
          </p:cNvPr>
          <p:cNvSpPr/>
          <p:nvPr/>
        </p:nvSpPr>
        <p:spPr bwMode="auto">
          <a:xfrm>
            <a:off x="8120000" y="1572766"/>
            <a:ext cx="424272" cy="209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8FF29D-3F6F-45F0-11EA-2F50416CA8FA}"/>
              </a:ext>
            </a:extLst>
          </p:cNvPr>
          <p:cNvSpPr/>
          <p:nvPr/>
        </p:nvSpPr>
        <p:spPr bwMode="auto">
          <a:xfrm>
            <a:off x="9948571" y="2020956"/>
            <a:ext cx="590476" cy="327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C9E8FF-B0DA-E74E-111F-C7129C434E77}"/>
              </a:ext>
            </a:extLst>
          </p:cNvPr>
          <p:cNvSpPr/>
          <p:nvPr/>
        </p:nvSpPr>
        <p:spPr bwMode="auto">
          <a:xfrm>
            <a:off x="4534538" y="3284984"/>
            <a:ext cx="337326" cy="271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552779E-5A45-8976-A48A-8EF2C6594A67}"/>
              </a:ext>
            </a:extLst>
          </p:cNvPr>
          <p:cNvSpPr/>
          <p:nvPr/>
        </p:nvSpPr>
        <p:spPr bwMode="auto">
          <a:xfrm>
            <a:off x="6456040" y="3355992"/>
            <a:ext cx="288032" cy="200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796133B2-ABA2-093A-5550-860C0CEB21E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16" y="3714175"/>
            <a:ext cx="10800000" cy="2218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B8C43D7-09F5-0251-02B2-1D2E023936AF}"/>
              </a:ext>
            </a:extLst>
          </p:cNvPr>
          <p:cNvSpPr/>
          <p:nvPr/>
        </p:nvSpPr>
        <p:spPr bwMode="auto">
          <a:xfrm>
            <a:off x="6798016" y="3654894"/>
            <a:ext cx="522120" cy="512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B8C43D7-09F5-0251-02B2-1D2E023936AF}"/>
              </a:ext>
            </a:extLst>
          </p:cNvPr>
          <p:cNvSpPr/>
          <p:nvPr/>
        </p:nvSpPr>
        <p:spPr bwMode="auto">
          <a:xfrm>
            <a:off x="9811174" y="4164392"/>
            <a:ext cx="522120" cy="512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B8C43D7-09F5-0251-02B2-1D2E023936AF}"/>
              </a:ext>
            </a:extLst>
          </p:cNvPr>
          <p:cNvSpPr/>
          <p:nvPr/>
        </p:nvSpPr>
        <p:spPr bwMode="auto">
          <a:xfrm>
            <a:off x="3071664" y="4677176"/>
            <a:ext cx="522120" cy="512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B8C43D7-09F5-0251-02B2-1D2E023936AF}"/>
              </a:ext>
            </a:extLst>
          </p:cNvPr>
          <p:cNvSpPr/>
          <p:nvPr/>
        </p:nvSpPr>
        <p:spPr bwMode="auto">
          <a:xfrm>
            <a:off x="4181081" y="5612839"/>
            <a:ext cx="522120" cy="512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B8C43D7-09F5-0251-02B2-1D2E023936AF}"/>
              </a:ext>
            </a:extLst>
          </p:cNvPr>
          <p:cNvSpPr/>
          <p:nvPr/>
        </p:nvSpPr>
        <p:spPr bwMode="auto">
          <a:xfrm>
            <a:off x="7810016" y="5599711"/>
            <a:ext cx="522120" cy="512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470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A2676A-0992-54CF-8A30-E4776EB7C7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9" y="930688"/>
            <a:ext cx="12025886" cy="2961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85A513-7275-2FB1-4ECB-8434BF8AB017}"/>
              </a:ext>
            </a:extLst>
          </p:cNvPr>
          <p:cNvSpPr/>
          <p:nvPr/>
        </p:nvSpPr>
        <p:spPr bwMode="auto">
          <a:xfrm>
            <a:off x="11201362" y="1524810"/>
            <a:ext cx="439254" cy="320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C85A513-7275-2FB1-4ECB-8434BF8AB017}"/>
              </a:ext>
            </a:extLst>
          </p:cNvPr>
          <p:cNvSpPr/>
          <p:nvPr/>
        </p:nvSpPr>
        <p:spPr bwMode="auto">
          <a:xfrm flipV="1">
            <a:off x="11200438" y="1988840"/>
            <a:ext cx="439254" cy="422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C85A513-7275-2FB1-4ECB-8434BF8AB017}"/>
              </a:ext>
            </a:extLst>
          </p:cNvPr>
          <p:cNvSpPr/>
          <p:nvPr/>
        </p:nvSpPr>
        <p:spPr bwMode="auto">
          <a:xfrm flipV="1">
            <a:off x="11200438" y="2507083"/>
            <a:ext cx="439254" cy="422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C85A513-7275-2FB1-4ECB-8434BF8AB017}"/>
              </a:ext>
            </a:extLst>
          </p:cNvPr>
          <p:cNvSpPr/>
          <p:nvPr/>
        </p:nvSpPr>
        <p:spPr bwMode="auto">
          <a:xfrm flipV="1">
            <a:off x="11170031" y="2988225"/>
            <a:ext cx="439254" cy="422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C85A513-7275-2FB1-4ECB-8434BF8AB017}"/>
              </a:ext>
            </a:extLst>
          </p:cNvPr>
          <p:cNvSpPr/>
          <p:nvPr/>
        </p:nvSpPr>
        <p:spPr bwMode="auto">
          <a:xfrm flipV="1">
            <a:off x="11170031" y="3439984"/>
            <a:ext cx="439254" cy="422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708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7CE482-CAE1-DD51-4679-E0A651A2BA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3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F2D50C-FF25-1B6C-35F2-B99B9B90DDDC}"/>
              </a:ext>
            </a:extLst>
          </p:cNvPr>
          <p:cNvSpPr/>
          <p:nvPr/>
        </p:nvSpPr>
        <p:spPr bwMode="auto">
          <a:xfrm>
            <a:off x="2495600" y="1916832"/>
            <a:ext cx="471292" cy="345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50CB050-5D40-862A-5C52-434FE357C59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842076"/>
            <a:ext cx="10800000" cy="2035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F2D50C-FF25-1B6C-35F2-B99B9B90DDDC}"/>
              </a:ext>
            </a:extLst>
          </p:cNvPr>
          <p:cNvSpPr/>
          <p:nvPr/>
        </p:nvSpPr>
        <p:spPr bwMode="auto">
          <a:xfrm>
            <a:off x="4367808" y="4514003"/>
            <a:ext cx="471292" cy="345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910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7F3E12-5DBC-D782-DBCF-63B21A9C3F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3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390AB0-450C-A87D-940A-76C30B4281CB}"/>
              </a:ext>
            </a:extLst>
          </p:cNvPr>
          <p:cNvSpPr/>
          <p:nvPr/>
        </p:nvSpPr>
        <p:spPr bwMode="auto">
          <a:xfrm>
            <a:off x="8616280" y="886266"/>
            <a:ext cx="342035" cy="427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7E7026-DF25-1A86-FCF3-51CB2D03B8B1}"/>
              </a:ext>
            </a:extLst>
          </p:cNvPr>
          <p:cNvSpPr/>
          <p:nvPr/>
        </p:nvSpPr>
        <p:spPr bwMode="auto">
          <a:xfrm>
            <a:off x="2999656" y="2852936"/>
            <a:ext cx="432048" cy="360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2F4A301-7FA2-3D0A-42D7-0AD2A5A81D3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743" y="3810755"/>
            <a:ext cx="10800000" cy="1337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7E7026-DF25-1A86-FCF3-51CB2D03B8B1}"/>
              </a:ext>
            </a:extLst>
          </p:cNvPr>
          <p:cNvSpPr/>
          <p:nvPr/>
        </p:nvSpPr>
        <p:spPr bwMode="auto">
          <a:xfrm>
            <a:off x="4151784" y="4299617"/>
            <a:ext cx="432048" cy="360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1812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257E78-CAE3-E162-7C0F-71360561A2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952" y="943378"/>
            <a:ext cx="10800000" cy="4865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46F061-D3C0-B12A-98DC-9F4F727963CD}"/>
              </a:ext>
            </a:extLst>
          </p:cNvPr>
          <p:cNvSpPr/>
          <p:nvPr/>
        </p:nvSpPr>
        <p:spPr bwMode="auto">
          <a:xfrm>
            <a:off x="1199456" y="3163353"/>
            <a:ext cx="3816424" cy="425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746F061-D3C0-B12A-98DC-9F4F727963CD}"/>
              </a:ext>
            </a:extLst>
          </p:cNvPr>
          <p:cNvSpPr/>
          <p:nvPr/>
        </p:nvSpPr>
        <p:spPr bwMode="auto">
          <a:xfrm>
            <a:off x="1847528" y="3789040"/>
            <a:ext cx="2376264" cy="28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746F061-D3C0-B12A-98DC-9F4F727963CD}"/>
              </a:ext>
            </a:extLst>
          </p:cNvPr>
          <p:cNvSpPr/>
          <p:nvPr/>
        </p:nvSpPr>
        <p:spPr bwMode="auto">
          <a:xfrm>
            <a:off x="1991544" y="4167086"/>
            <a:ext cx="2376264" cy="28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746F061-D3C0-B12A-98DC-9F4F727963CD}"/>
              </a:ext>
            </a:extLst>
          </p:cNvPr>
          <p:cNvSpPr/>
          <p:nvPr/>
        </p:nvSpPr>
        <p:spPr bwMode="auto">
          <a:xfrm>
            <a:off x="1847528" y="4618373"/>
            <a:ext cx="2376264" cy="28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746F061-D3C0-B12A-98DC-9F4F727963CD}"/>
              </a:ext>
            </a:extLst>
          </p:cNvPr>
          <p:cNvSpPr/>
          <p:nvPr/>
        </p:nvSpPr>
        <p:spPr bwMode="auto">
          <a:xfrm>
            <a:off x="1055440" y="5069714"/>
            <a:ext cx="3168352" cy="377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746F061-D3C0-B12A-98DC-9F4F727963CD}"/>
              </a:ext>
            </a:extLst>
          </p:cNvPr>
          <p:cNvSpPr/>
          <p:nvPr/>
        </p:nvSpPr>
        <p:spPr bwMode="auto">
          <a:xfrm>
            <a:off x="5519936" y="3312116"/>
            <a:ext cx="5328592" cy="476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2746F061-D3C0-B12A-98DC-9F4F727963CD}"/>
              </a:ext>
            </a:extLst>
          </p:cNvPr>
          <p:cNvSpPr/>
          <p:nvPr/>
        </p:nvSpPr>
        <p:spPr bwMode="auto">
          <a:xfrm>
            <a:off x="6434936" y="3789040"/>
            <a:ext cx="2829416" cy="28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2746F061-D3C0-B12A-98DC-9F4F727963CD}"/>
              </a:ext>
            </a:extLst>
          </p:cNvPr>
          <p:cNvSpPr/>
          <p:nvPr/>
        </p:nvSpPr>
        <p:spPr bwMode="auto">
          <a:xfrm>
            <a:off x="6414523" y="4214798"/>
            <a:ext cx="2829416" cy="28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746F061-D3C0-B12A-98DC-9F4F727963CD}"/>
              </a:ext>
            </a:extLst>
          </p:cNvPr>
          <p:cNvSpPr/>
          <p:nvPr/>
        </p:nvSpPr>
        <p:spPr bwMode="auto">
          <a:xfrm>
            <a:off x="5359358" y="4640556"/>
            <a:ext cx="3616961" cy="265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2746F061-D3C0-B12A-98DC-9F4F727963CD}"/>
              </a:ext>
            </a:extLst>
          </p:cNvPr>
          <p:cNvSpPr/>
          <p:nvPr/>
        </p:nvSpPr>
        <p:spPr bwMode="auto">
          <a:xfrm>
            <a:off x="6168009" y="5064637"/>
            <a:ext cx="1872208" cy="289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2746F061-D3C0-B12A-98DC-9F4F727963CD}"/>
              </a:ext>
            </a:extLst>
          </p:cNvPr>
          <p:cNvSpPr/>
          <p:nvPr/>
        </p:nvSpPr>
        <p:spPr bwMode="auto">
          <a:xfrm>
            <a:off x="6156957" y="5517002"/>
            <a:ext cx="1872208" cy="289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14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11B239-04A4-2CEE-CCB1-AC6A61D3489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800000" cy="3515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92D714-F433-4B12-5843-206C23D6C0E2}"/>
              </a:ext>
            </a:extLst>
          </p:cNvPr>
          <p:cNvSpPr/>
          <p:nvPr/>
        </p:nvSpPr>
        <p:spPr bwMode="auto">
          <a:xfrm>
            <a:off x="1991544" y="2618315"/>
            <a:ext cx="5976664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E92D714-F433-4B12-5843-206C23D6C0E2}"/>
              </a:ext>
            </a:extLst>
          </p:cNvPr>
          <p:cNvSpPr/>
          <p:nvPr/>
        </p:nvSpPr>
        <p:spPr bwMode="auto">
          <a:xfrm>
            <a:off x="1775520" y="3076887"/>
            <a:ext cx="2016224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E92D714-F433-4B12-5843-206C23D6C0E2}"/>
              </a:ext>
            </a:extLst>
          </p:cNvPr>
          <p:cNvSpPr/>
          <p:nvPr/>
        </p:nvSpPr>
        <p:spPr bwMode="auto">
          <a:xfrm>
            <a:off x="1761878" y="3463026"/>
            <a:ext cx="5990305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E92D714-F433-4B12-5843-206C23D6C0E2}"/>
              </a:ext>
            </a:extLst>
          </p:cNvPr>
          <p:cNvSpPr/>
          <p:nvPr/>
        </p:nvSpPr>
        <p:spPr bwMode="auto">
          <a:xfrm>
            <a:off x="1787745" y="3744442"/>
            <a:ext cx="5990305" cy="434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40680FA4-F20F-24C1-01F4-19E447CA33B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472" y="4181716"/>
            <a:ext cx="10800000" cy="2720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E92D714-F433-4B12-5843-206C23D6C0E2}"/>
              </a:ext>
            </a:extLst>
          </p:cNvPr>
          <p:cNvSpPr/>
          <p:nvPr/>
        </p:nvSpPr>
        <p:spPr bwMode="auto">
          <a:xfrm>
            <a:off x="1416679" y="4672690"/>
            <a:ext cx="9481485" cy="434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E92D714-F433-4B12-5843-206C23D6C0E2}"/>
              </a:ext>
            </a:extLst>
          </p:cNvPr>
          <p:cNvSpPr/>
          <p:nvPr/>
        </p:nvSpPr>
        <p:spPr bwMode="auto">
          <a:xfrm>
            <a:off x="1416681" y="5081384"/>
            <a:ext cx="1510968" cy="434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E92D714-F433-4B12-5843-206C23D6C0E2}"/>
              </a:ext>
            </a:extLst>
          </p:cNvPr>
          <p:cNvSpPr/>
          <p:nvPr/>
        </p:nvSpPr>
        <p:spPr bwMode="auto">
          <a:xfrm>
            <a:off x="1611241" y="5571768"/>
            <a:ext cx="9092359" cy="434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E92D714-F433-4B12-5843-206C23D6C0E2}"/>
              </a:ext>
            </a:extLst>
          </p:cNvPr>
          <p:cNvSpPr/>
          <p:nvPr/>
        </p:nvSpPr>
        <p:spPr bwMode="auto">
          <a:xfrm>
            <a:off x="1611241" y="5936727"/>
            <a:ext cx="9092359" cy="434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522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41B1AF-A4DB-1665-4D57-9B1CB176D9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972000"/>
            <a:ext cx="11608191" cy="3897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9F58E8-1247-C8D1-F6C3-3A006E81EEDD}"/>
              </a:ext>
            </a:extLst>
          </p:cNvPr>
          <p:cNvSpPr/>
          <p:nvPr/>
        </p:nvSpPr>
        <p:spPr bwMode="auto">
          <a:xfrm>
            <a:off x="1366860" y="3501008"/>
            <a:ext cx="9697691" cy="288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9F58E8-1247-C8D1-F6C3-3A006E81EEDD}"/>
              </a:ext>
            </a:extLst>
          </p:cNvPr>
          <p:cNvSpPr/>
          <p:nvPr/>
        </p:nvSpPr>
        <p:spPr bwMode="auto">
          <a:xfrm>
            <a:off x="1343471" y="3933056"/>
            <a:ext cx="9721079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9F58E8-1247-C8D1-F6C3-3A006E81EEDD}"/>
              </a:ext>
            </a:extLst>
          </p:cNvPr>
          <p:cNvSpPr/>
          <p:nvPr/>
        </p:nvSpPr>
        <p:spPr bwMode="auto">
          <a:xfrm>
            <a:off x="1366860" y="4387548"/>
            <a:ext cx="9697690" cy="337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520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3</Words>
  <Application>Microsoft Office PowerPoint</Application>
  <PresentationFormat>宽屏</PresentationFormat>
  <Paragraphs>3</Paragraphs>
  <Slides>15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40</cp:revision>
  <dcterms:created xsi:type="dcterms:W3CDTF">2015-09-16T06:52:26Z</dcterms:created>
  <dcterms:modified xsi:type="dcterms:W3CDTF">2023-07-04T08:39:55Z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