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90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787" y="3143250"/>
            <a:ext cx="41624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ED872-DE89-E1B4-53A6-1AE5ABC745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466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E2F449-59B2-5B42-A7CB-3B2C0FE72C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191B13-D8BA-AD87-D1AF-4FF2B83C0E0A}"/>
              </a:ext>
            </a:extLst>
          </p:cNvPr>
          <p:cNvSpPr/>
          <p:nvPr/>
        </p:nvSpPr>
        <p:spPr bwMode="auto">
          <a:xfrm>
            <a:off x="681904" y="1172117"/>
            <a:ext cx="4895238" cy="466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6BC4C6-B3BA-400A-632C-2121E3257629}"/>
              </a:ext>
            </a:extLst>
          </p:cNvPr>
          <p:cNvSpPr/>
          <p:nvPr/>
        </p:nvSpPr>
        <p:spPr bwMode="auto">
          <a:xfrm>
            <a:off x="681904" y="2039294"/>
            <a:ext cx="3276190" cy="42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2E38A0-A40E-D10F-2557-17CA7BC4FF23}"/>
              </a:ext>
            </a:extLst>
          </p:cNvPr>
          <p:cNvSpPr/>
          <p:nvPr/>
        </p:nvSpPr>
        <p:spPr bwMode="auto">
          <a:xfrm>
            <a:off x="1186666" y="2839764"/>
            <a:ext cx="3000000" cy="466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2C2C0C-9FBC-489E-66DE-47312C43EAFB}"/>
              </a:ext>
            </a:extLst>
          </p:cNvPr>
          <p:cNvSpPr/>
          <p:nvPr/>
        </p:nvSpPr>
        <p:spPr bwMode="auto">
          <a:xfrm>
            <a:off x="681904" y="3678352"/>
            <a:ext cx="2609523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549991-EC83-2EEE-F924-0C01FA90B549}"/>
              </a:ext>
            </a:extLst>
          </p:cNvPr>
          <p:cNvSpPr/>
          <p:nvPr/>
        </p:nvSpPr>
        <p:spPr bwMode="auto">
          <a:xfrm>
            <a:off x="681904" y="4536000"/>
            <a:ext cx="1895238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5086CFF-D19A-4D12-2B0D-59B6A95CB76D}"/>
              </a:ext>
            </a:extLst>
          </p:cNvPr>
          <p:cNvSpPr/>
          <p:nvPr/>
        </p:nvSpPr>
        <p:spPr bwMode="auto">
          <a:xfrm>
            <a:off x="681904" y="5355529"/>
            <a:ext cx="7704761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426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9D18C7-6F6D-DE8C-3A26-A8FC44484C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4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3155FE-0547-10D7-D010-692B3A4D1827}"/>
              </a:ext>
            </a:extLst>
          </p:cNvPr>
          <p:cNvSpPr/>
          <p:nvPr/>
        </p:nvSpPr>
        <p:spPr bwMode="auto">
          <a:xfrm>
            <a:off x="3680858" y="4059300"/>
            <a:ext cx="451530" cy="303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7AA8C5-03E1-C8B8-D870-E4A78FFBABD1}"/>
              </a:ext>
            </a:extLst>
          </p:cNvPr>
          <p:cNvSpPr/>
          <p:nvPr/>
        </p:nvSpPr>
        <p:spPr bwMode="auto">
          <a:xfrm>
            <a:off x="7285702" y="4059300"/>
            <a:ext cx="451530" cy="303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F8C6E2-FFC3-A091-6B23-906CF0E0A1B1}"/>
              </a:ext>
            </a:extLst>
          </p:cNvPr>
          <p:cNvSpPr/>
          <p:nvPr/>
        </p:nvSpPr>
        <p:spPr bwMode="auto">
          <a:xfrm>
            <a:off x="4102780" y="4770046"/>
            <a:ext cx="436726" cy="303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04A4E9-979C-8B82-9711-321127F2EC0B}"/>
              </a:ext>
            </a:extLst>
          </p:cNvPr>
          <p:cNvSpPr/>
          <p:nvPr/>
        </p:nvSpPr>
        <p:spPr bwMode="auto">
          <a:xfrm>
            <a:off x="7707624" y="4770046"/>
            <a:ext cx="444128" cy="303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38BFAA-64DB-E0CC-6B61-CB3CB73E5093}"/>
              </a:ext>
            </a:extLst>
          </p:cNvPr>
          <p:cNvSpPr/>
          <p:nvPr/>
        </p:nvSpPr>
        <p:spPr bwMode="auto">
          <a:xfrm>
            <a:off x="3251533" y="6191537"/>
            <a:ext cx="444128" cy="296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76AF49C-8004-C186-E0BB-355FA8C459C8}"/>
              </a:ext>
            </a:extLst>
          </p:cNvPr>
          <p:cNvSpPr/>
          <p:nvPr/>
        </p:nvSpPr>
        <p:spPr bwMode="auto">
          <a:xfrm>
            <a:off x="7596592" y="6191537"/>
            <a:ext cx="429324" cy="296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D8580-C57C-F0B2-F349-3F806979F4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F2C50E-46DA-A6B8-349C-1A1E5F6234A8}"/>
              </a:ext>
            </a:extLst>
          </p:cNvPr>
          <p:cNvSpPr/>
          <p:nvPr/>
        </p:nvSpPr>
        <p:spPr bwMode="auto">
          <a:xfrm>
            <a:off x="7415238" y="1143770"/>
            <a:ext cx="1095238" cy="458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63BA6E-876C-FA53-467F-C743F2EC302A}"/>
              </a:ext>
            </a:extLst>
          </p:cNvPr>
          <p:cNvSpPr/>
          <p:nvPr/>
        </p:nvSpPr>
        <p:spPr bwMode="auto">
          <a:xfrm>
            <a:off x="2720000" y="3014159"/>
            <a:ext cx="580952" cy="372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EE89BA-0E75-D281-40DC-44972C8C9C53}"/>
              </a:ext>
            </a:extLst>
          </p:cNvPr>
          <p:cNvSpPr/>
          <p:nvPr/>
        </p:nvSpPr>
        <p:spPr bwMode="auto">
          <a:xfrm>
            <a:off x="4329523" y="4827291"/>
            <a:ext cx="847619" cy="381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03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3E593-4387-9A5B-82D0-3DDABB04CF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B4A00E-4667-19D3-EF62-CAC0C6A3923F}"/>
              </a:ext>
            </a:extLst>
          </p:cNvPr>
          <p:cNvSpPr/>
          <p:nvPr/>
        </p:nvSpPr>
        <p:spPr bwMode="auto">
          <a:xfrm>
            <a:off x="2539047" y="5877271"/>
            <a:ext cx="1612737" cy="504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4F896D-7B04-0543-CFF9-EBFA1EB4F32E}"/>
              </a:ext>
            </a:extLst>
          </p:cNvPr>
          <p:cNvSpPr/>
          <p:nvPr/>
        </p:nvSpPr>
        <p:spPr bwMode="auto">
          <a:xfrm>
            <a:off x="8281904" y="5877271"/>
            <a:ext cx="1558512" cy="504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30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401B28-5F67-9DAA-6171-E049D89716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9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D62C33-6546-540E-7DC0-3C901A64E34C}"/>
              </a:ext>
            </a:extLst>
          </p:cNvPr>
          <p:cNvSpPr/>
          <p:nvPr/>
        </p:nvSpPr>
        <p:spPr bwMode="auto">
          <a:xfrm>
            <a:off x="1310476" y="5445224"/>
            <a:ext cx="2019047" cy="585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81983E-7201-C50F-05DA-9FB654097CAD}"/>
              </a:ext>
            </a:extLst>
          </p:cNvPr>
          <p:cNvSpPr/>
          <p:nvPr/>
        </p:nvSpPr>
        <p:spPr bwMode="auto">
          <a:xfrm>
            <a:off x="7310476" y="5445224"/>
            <a:ext cx="1504761" cy="585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09BE3E-CD94-064A-F58E-CE9F9AAE74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3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A4F6A9-8530-6F45-16D1-F2760DC748DD}"/>
              </a:ext>
            </a:extLst>
          </p:cNvPr>
          <p:cNvSpPr/>
          <p:nvPr/>
        </p:nvSpPr>
        <p:spPr bwMode="auto">
          <a:xfrm>
            <a:off x="1547571" y="3527658"/>
            <a:ext cx="4614102" cy="367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FA9FEC-954E-68E0-F37F-1D61B2140F66}"/>
              </a:ext>
            </a:extLst>
          </p:cNvPr>
          <p:cNvSpPr/>
          <p:nvPr/>
        </p:nvSpPr>
        <p:spPr bwMode="auto">
          <a:xfrm>
            <a:off x="2101888" y="4215419"/>
            <a:ext cx="2537365" cy="367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180C0D-C3DE-9589-1EBA-2F031644690F}"/>
              </a:ext>
            </a:extLst>
          </p:cNvPr>
          <p:cNvSpPr/>
          <p:nvPr/>
        </p:nvSpPr>
        <p:spPr bwMode="auto">
          <a:xfrm>
            <a:off x="1547571" y="6294333"/>
            <a:ext cx="4411112" cy="367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FA9FEC-954E-68E0-F37F-1D61B2140F66}"/>
              </a:ext>
            </a:extLst>
          </p:cNvPr>
          <p:cNvSpPr/>
          <p:nvPr/>
        </p:nvSpPr>
        <p:spPr bwMode="auto">
          <a:xfrm>
            <a:off x="2855640" y="4946165"/>
            <a:ext cx="2537365" cy="367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9FA9FEC-954E-68E0-F37F-1D61B2140F66}"/>
              </a:ext>
            </a:extLst>
          </p:cNvPr>
          <p:cNvSpPr/>
          <p:nvPr/>
        </p:nvSpPr>
        <p:spPr bwMode="auto">
          <a:xfrm>
            <a:off x="2999656" y="5585094"/>
            <a:ext cx="2537365" cy="367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57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FAF45C-07F4-E046-A46E-6B9C466BCE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1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C2BD1B-17F1-E04B-0210-A19E951F68FF}"/>
              </a:ext>
            </a:extLst>
          </p:cNvPr>
          <p:cNvSpPr/>
          <p:nvPr/>
        </p:nvSpPr>
        <p:spPr bwMode="auto">
          <a:xfrm>
            <a:off x="1905108" y="4195414"/>
            <a:ext cx="3212268" cy="374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909F96-F2DC-25FA-AC21-2F0F2144CD63}"/>
              </a:ext>
            </a:extLst>
          </p:cNvPr>
          <p:cNvSpPr/>
          <p:nvPr/>
        </p:nvSpPr>
        <p:spPr bwMode="auto">
          <a:xfrm>
            <a:off x="1569847" y="4952487"/>
            <a:ext cx="2455981" cy="30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DBAC63-180D-E9F3-8E26-F5C72636E7AA}"/>
              </a:ext>
            </a:extLst>
          </p:cNvPr>
          <p:cNvSpPr/>
          <p:nvPr/>
        </p:nvSpPr>
        <p:spPr bwMode="auto">
          <a:xfrm>
            <a:off x="1569847" y="5631512"/>
            <a:ext cx="1660711" cy="359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904C56-4165-8BFA-3025-303FAB219E32}"/>
              </a:ext>
            </a:extLst>
          </p:cNvPr>
          <p:cNvSpPr/>
          <p:nvPr/>
        </p:nvSpPr>
        <p:spPr bwMode="auto">
          <a:xfrm>
            <a:off x="1538660" y="6255902"/>
            <a:ext cx="3422781" cy="359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70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8318B-1B5C-B7B1-5460-700F46EFE7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EB4396-C8C0-0ABB-F7C7-762E9753963D}"/>
              </a:ext>
            </a:extLst>
          </p:cNvPr>
          <p:cNvSpPr/>
          <p:nvPr/>
        </p:nvSpPr>
        <p:spPr bwMode="auto">
          <a:xfrm>
            <a:off x="2386666" y="3182823"/>
            <a:ext cx="5133333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D5CA7E-C3CD-178E-A1B0-B9CAC3B9D10C}"/>
              </a:ext>
            </a:extLst>
          </p:cNvPr>
          <p:cNvSpPr/>
          <p:nvPr/>
        </p:nvSpPr>
        <p:spPr bwMode="auto">
          <a:xfrm>
            <a:off x="2386666" y="4002352"/>
            <a:ext cx="2371428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9ADCF0-DE16-7506-22DA-0F58F85B55CA}"/>
              </a:ext>
            </a:extLst>
          </p:cNvPr>
          <p:cNvSpPr/>
          <p:nvPr/>
        </p:nvSpPr>
        <p:spPr bwMode="auto">
          <a:xfrm>
            <a:off x="3300952" y="4917176"/>
            <a:ext cx="1457142" cy="333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16C489-48B4-37F2-ABB4-5C37625B1BE6}"/>
              </a:ext>
            </a:extLst>
          </p:cNvPr>
          <p:cNvSpPr/>
          <p:nvPr/>
        </p:nvSpPr>
        <p:spPr bwMode="auto">
          <a:xfrm>
            <a:off x="2396190" y="5679529"/>
            <a:ext cx="5104761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88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DFC854-2BB9-C2FC-FDAE-256EF76B52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1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676CC2-8A93-1CA1-ABDF-F589B97F7232}"/>
              </a:ext>
            </a:extLst>
          </p:cNvPr>
          <p:cNvSpPr/>
          <p:nvPr/>
        </p:nvSpPr>
        <p:spPr bwMode="auto">
          <a:xfrm>
            <a:off x="1270120" y="4119540"/>
            <a:ext cx="3426462" cy="377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708582-69BE-72AE-9109-A495DFEC92D3}"/>
              </a:ext>
            </a:extLst>
          </p:cNvPr>
          <p:cNvSpPr/>
          <p:nvPr/>
        </p:nvSpPr>
        <p:spPr bwMode="auto">
          <a:xfrm>
            <a:off x="1262261" y="4812000"/>
            <a:ext cx="3811546" cy="377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BD48EB-0103-EAA2-927D-03CB6E6417F3}"/>
              </a:ext>
            </a:extLst>
          </p:cNvPr>
          <p:cNvSpPr/>
          <p:nvPr/>
        </p:nvSpPr>
        <p:spPr bwMode="auto">
          <a:xfrm>
            <a:off x="1270120" y="5504459"/>
            <a:ext cx="7379468" cy="377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4951AC-BB08-FFB5-B5EA-3EA7761D86A5}"/>
              </a:ext>
            </a:extLst>
          </p:cNvPr>
          <p:cNvSpPr/>
          <p:nvPr/>
        </p:nvSpPr>
        <p:spPr bwMode="auto">
          <a:xfrm>
            <a:off x="1277978" y="6196918"/>
            <a:ext cx="3253567" cy="361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44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2023-07-07T01:57:51Z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