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3"/>
  </p:notes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12" d="100"/>
          <a:sy n="112" d="100"/>
        </p:scale>
        <p:origin x="132" y="2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46668D-33DC-4A31-A664-579FFF66A3E1}" type="datetimeFigureOut">
              <a:rPr lang="zh-CN" altLang="en-US" smtClean="0"/>
              <a:t>2023/7/4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F28F37-B386-448D-87BF-2709AC65DF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826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28F37-B386-448D-87BF-2709AC65DFC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087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4487" y="3128962"/>
            <a:ext cx="896302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0FD5F4-5EFD-7C1A-338C-534C826958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30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8359C5-47CB-42AF-5E65-CD70C88F86C0}"/>
              </a:ext>
            </a:extLst>
          </p:cNvPr>
          <p:cNvSpPr/>
          <p:nvPr/>
        </p:nvSpPr>
        <p:spPr bwMode="auto">
          <a:xfrm>
            <a:off x="4818652" y="3775086"/>
            <a:ext cx="520870" cy="333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4BFA58-5385-B735-3319-4BF7643045AB}"/>
              </a:ext>
            </a:extLst>
          </p:cNvPr>
          <p:cNvSpPr/>
          <p:nvPr/>
        </p:nvSpPr>
        <p:spPr bwMode="auto">
          <a:xfrm>
            <a:off x="5126050" y="6142326"/>
            <a:ext cx="725802" cy="333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755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9A6037-A7EB-7C79-FD25-5E3E29C33B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9B27645-6A29-E933-1225-71B8973B911C}"/>
              </a:ext>
            </a:extLst>
          </p:cNvPr>
          <p:cNvSpPr/>
          <p:nvPr/>
        </p:nvSpPr>
        <p:spPr bwMode="auto">
          <a:xfrm>
            <a:off x="3431704" y="5373216"/>
            <a:ext cx="1138376" cy="677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F7C8DDD-9702-7318-EE79-EC208E266F20}"/>
              </a:ext>
            </a:extLst>
          </p:cNvPr>
          <p:cNvSpPr/>
          <p:nvPr/>
        </p:nvSpPr>
        <p:spPr bwMode="auto">
          <a:xfrm>
            <a:off x="8544272" y="6191219"/>
            <a:ext cx="1027929" cy="533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198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FCDDAE-0B07-6714-8EC5-7D9D58BB20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233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887252-41CC-7EB6-8FF0-3095A420A3DC}"/>
              </a:ext>
            </a:extLst>
          </p:cNvPr>
          <p:cNvSpPr/>
          <p:nvPr/>
        </p:nvSpPr>
        <p:spPr bwMode="auto">
          <a:xfrm>
            <a:off x="4564361" y="2921344"/>
            <a:ext cx="201012" cy="251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7CE226-5BD1-6839-E505-5B28A5CC2296}"/>
              </a:ext>
            </a:extLst>
          </p:cNvPr>
          <p:cNvSpPr/>
          <p:nvPr/>
        </p:nvSpPr>
        <p:spPr bwMode="auto">
          <a:xfrm>
            <a:off x="7014200" y="2921344"/>
            <a:ext cx="201012" cy="257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2A88C8-48E1-6DB5-B08B-C123426116A7}"/>
              </a:ext>
            </a:extLst>
          </p:cNvPr>
          <p:cNvSpPr/>
          <p:nvPr/>
        </p:nvSpPr>
        <p:spPr bwMode="auto">
          <a:xfrm>
            <a:off x="2529111" y="3518724"/>
            <a:ext cx="201012" cy="251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EFE3B2-A59A-19F1-3920-51F81AC90163}"/>
              </a:ext>
            </a:extLst>
          </p:cNvPr>
          <p:cNvSpPr/>
          <p:nvPr/>
        </p:nvSpPr>
        <p:spPr bwMode="auto">
          <a:xfrm>
            <a:off x="3760312" y="3518724"/>
            <a:ext cx="207294" cy="257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3607EBA-602A-5D67-721F-EC017C81F2A3}"/>
              </a:ext>
            </a:extLst>
          </p:cNvPr>
          <p:cNvSpPr/>
          <p:nvPr/>
        </p:nvSpPr>
        <p:spPr bwMode="auto">
          <a:xfrm>
            <a:off x="4375912" y="4323615"/>
            <a:ext cx="358053" cy="251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EE40B2A-56F8-6BD0-79FF-6CF6E85455D7}"/>
              </a:ext>
            </a:extLst>
          </p:cNvPr>
          <p:cNvSpPr/>
          <p:nvPr/>
        </p:nvSpPr>
        <p:spPr bwMode="auto">
          <a:xfrm>
            <a:off x="6869722" y="4323615"/>
            <a:ext cx="358053" cy="251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65A289E-DCB3-674F-FF39-BFE07D47B519}"/>
              </a:ext>
            </a:extLst>
          </p:cNvPr>
          <p:cNvSpPr/>
          <p:nvPr/>
        </p:nvSpPr>
        <p:spPr bwMode="auto">
          <a:xfrm>
            <a:off x="2541674" y="5115930"/>
            <a:ext cx="370616" cy="251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8FC2B3F-348C-B6DB-1BE2-8BB9F19AA41D}"/>
              </a:ext>
            </a:extLst>
          </p:cNvPr>
          <p:cNvSpPr/>
          <p:nvPr/>
        </p:nvSpPr>
        <p:spPr bwMode="auto">
          <a:xfrm>
            <a:off x="3942479" y="5115930"/>
            <a:ext cx="383179" cy="251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F6DD3EB-30C2-4055-0107-ED863A6A1404}"/>
              </a:ext>
            </a:extLst>
          </p:cNvPr>
          <p:cNvSpPr/>
          <p:nvPr/>
        </p:nvSpPr>
        <p:spPr bwMode="auto">
          <a:xfrm>
            <a:off x="5349566" y="5115930"/>
            <a:ext cx="207294" cy="251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ACC0A8D-8440-DE4E-78D8-A0EA2D56D084}"/>
              </a:ext>
            </a:extLst>
          </p:cNvPr>
          <p:cNvSpPr/>
          <p:nvPr/>
        </p:nvSpPr>
        <p:spPr bwMode="auto">
          <a:xfrm>
            <a:off x="6593330" y="5122218"/>
            <a:ext cx="201012" cy="245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22E1A56-6D76-6EC2-3135-4EF993569D41}"/>
              </a:ext>
            </a:extLst>
          </p:cNvPr>
          <p:cNvSpPr/>
          <p:nvPr/>
        </p:nvSpPr>
        <p:spPr bwMode="auto">
          <a:xfrm>
            <a:off x="5286749" y="5719598"/>
            <a:ext cx="546502" cy="251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B148578-1706-BEFA-FD59-B556A1215D3D}"/>
              </a:ext>
            </a:extLst>
          </p:cNvPr>
          <p:cNvSpPr/>
          <p:nvPr/>
        </p:nvSpPr>
        <p:spPr bwMode="auto">
          <a:xfrm>
            <a:off x="2014017" y="6323266"/>
            <a:ext cx="546502" cy="251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BFAFC42-673E-FC95-5E32-00B40AB5E936}"/>
              </a:ext>
            </a:extLst>
          </p:cNvPr>
          <p:cNvSpPr/>
          <p:nvPr/>
        </p:nvSpPr>
        <p:spPr bwMode="auto">
          <a:xfrm>
            <a:off x="3515328" y="6323266"/>
            <a:ext cx="540220" cy="251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E0A846D-9860-B54D-098B-54A5D0DF9C34}"/>
              </a:ext>
            </a:extLst>
          </p:cNvPr>
          <p:cNvSpPr/>
          <p:nvPr/>
        </p:nvSpPr>
        <p:spPr bwMode="auto">
          <a:xfrm>
            <a:off x="4828190" y="6323266"/>
            <a:ext cx="559065" cy="251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0602A15-3F16-B1CA-118A-42EF7EB68FA2}"/>
              </a:ext>
            </a:extLst>
          </p:cNvPr>
          <p:cNvSpPr/>
          <p:nvPr/>
        </p:nvSpPr>
        <p:spPr bwMode="auto">
          <a:xfrm>
            <a:off x="6159897" y="6323266"/>
            <a:ext cx="175885" cy="245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636AD65-B39E-2B47-0D35-86180DF9CCD8}"/>
              </a:ext>
            </a:extLst>
          </p:cNvPr>
          <p:cNvSpPr/>
          <p:nvPr/>
        </p:nvSpPr>
        <p:spPr bwMode="auto">
          <a:xfrm>
            <a:off x="7120987" y="6323266"/>
            <a:ext cx="201012" cy="245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807C9F-CB3B-D896-8E9E-A0619EA89D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3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D092B2-1DC9-8E7C-D6D3-C096BCCD9643}"/>
              </a:ext>
            </a:extLst>
          </p:cNvPr>
          <p:cNvSpPr/>
          <p:nvPr/>
        </p:nvSpPr>
        <p:spPr bwMode="auto">
          <a:xfrm>
            <a:off x="5043809" y="1391732"/>
            <a:ext cx="990476" cy="467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CD1270-B8D4-F5B6-41DF-D09A4564BD6D}"/>
              </a:ext>
            </a:extLst>
          </p:cNvPr>
          <p:cNvSpPr/>
          <p:nvPr/>
        </p:nvSpPr>
        <p:spPr bwMode="auto">
          <a:xfrm>
            <a:off x="1900952" y="2059487"/>
            <a:ext cx="990476" cy="457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F62781-5957-8266-ADDF-C7DFED16F16A}"/>
              </a:ext>
            </a:extLst>
          </p:cNvPr>
          <p:cNvSpPr/>
          <p:nvPr/>
        </p:nvSpPr>
        <p:spPr bwMode="auto">
          <a:xfrm>
            <a:off x="6615238" y="2069027"/>
            <a:ext cx="961904" cy="457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6F9F1A-0CCA-95FC-6185-F4213FEBEA0C}"/>
              </a:ext>
            </a:extLst>
          </p:cNvPr>
          <p:cNvSpPr/>
          <p:nvPr/>
        </p:nvSpPr>
        <p:spPr bwMode="auto">
          <a:xfrm>
            <a:off x="4205714" y="5341029"/>
            <a:ext cx="257142" cy="362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287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08AF8E-5BC0-D603-930D-D5225EB9DA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5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3808DB-BA79-BB19-BCE6-C87A5BF21F1D}"/>
              </a:ext>
            </a:extLst>
          </p:cNvPr>
          <p:cNvSpPr/>
          <p:nvPr/>
        </p:nvSpPr>
        <p:spPr bwMode="auto">
          <a:xfrm>
            <a:off x="3958095" y="1324550"/>
            <a:ext cx="304761" cy="381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15E5A0-587C-DC63-0703-6BFA3868BB90}"/>
              </a:ext>
            </a:extLst>
          </p:cNvPr>
          <p:cNvSpPr/>
          <p:nvPr/>
        </p:nvSpPr>
        <p:spPr bwMode="auto">
          <a:xfrm>
            <a:off x="9615238" y="1324550"/>
            <a:ext cx="314285" cy="371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0B5D2E-40B4-CA7E-B5D2-7E4D46D6E879}"/>
              </a:ext>
            </a:extLst>
          </p:cNvPr>
          <p:cNvSpPr/>
          <p:nvPr/>
        </p:nvSpPr>
        <p:spPr bwMode="auto">
          <a:xfrm>
            <a:off x="3043809" y="2229749"/>
            <a:ext cx="314285" cy="371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FDC495-7B19-A802-29FD-E7D883AE8221}"/>
              </a:ext>
            </a:extLst>
          </p:cNvPr>
          <p:cNvSpPr/>
          <p:nvPr/>
        </p:nvSpPr>
        <p:spPr bwMode="auto">
          <a:xfrm>
            <a:off x="8186666" y="2220220"/>
            <a:ext cx="857142" cy="409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67E389D-59AD-93F9-09BA-E9D7AEB3C15B}"/>
              </a:ext>
            </a:extLst>
          </p:cNvPr>
          <p:cNvSpPr/>
          <p:nvPr/>
        </p:nvSpPr>
        <p:spPr bwMode="auto">
          <a:xfrm>
            <a:off x="2453333" y="4640434"/>
            <a:ext cx="314285" cy="390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1A0C443-2826-A962-C09E-7E54DDAA44B3}"/>
              </a:ext>
            </a:extLst>
          </p:cNvPr>
          <p:cNvSpPr/>
          <p:nvPr/>
        </p:nvSpPr>
        <p:spPr bwMode="auto">
          <a:xfrm>
            <a:off x="4453333" y="4649963"/>
            <a:ext cx="314285" cy="371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7DB4B5E-00D6-3B51-EC3C-90FBA0FCEFD2}"/>
              </a:ext>
            </a:extLst>
          </p:cNvPr>
          <p:cNvSpPr/>
          <p:nvPr/>
        </p:nvSpPr>
        <p:spPr bwMode="auto">
          <a:xfrm>
            <a:off x="8967619" y="4640434"/>
            <a:ext cx="314285" cy="381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D2897C3-C27E-F3D8-09BD-668F09D82D8D}"/>
              </a:ext>
            </a:extLst>
          </p:cNvPr>
          <p:cNvSpPr/>
          <p:nvPr/>
        </p:nvSpPr>
        <p:spPr bwMode="auto">
          <a:xfrm>
            <a:off x="1939047" y="5555161"/>
            <a:ext cx="552380" cy="390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805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0C7DEB-8D0C-F502-FE9E-9384F92879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9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D8D73C-E867-2943-4305-ED4A4B2734C0}"/>
              </a:ext>
            </a:extLst>
          </p:cNvPr>
          <p:cNvSpPr/>
          <p:nvPr/>
        </p:nvSpPr>
        <p:spPr bwMode="auto">
          <a:xfrm>
            <a:off x="4729522" y="2039427"/>
            <a:ext cx="1582501" cy="381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78DA54-CE72-760A-CC21-2CCC68B21BB2}"/>
              </a:ext>
            </a:extLst>
          </p:cNvPr>
          <p:cNvSpPr/>
          <p:nvPr/>
        </p:nvSpPr>
        <p:spPr bwMode="auto">
          <a:xfrm>
            <a:off x="3529522" y="2954365"/>
            <a:ext cx="1414349" cy="381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4E98FC3-0A63-AE95-12A4-F29CE39697A1}"/>
              </a:ext>
            </a:extLst>
          </p:cNvPr>
          <p:cNvSpPr/>
          <p:nvPr/>
        </p:nvSpPr>
        <p:spPr bwMode="auto">
          <a:xfrm>
            <a:off x="1900952" y="3869303"/>
            <a:ext cx="1674768" cy="381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679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5EF96C-F4CE-A1A3-688F-30F8F9A560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5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1F7285-7564-BF53-0E6C-D3DB8698A962}"/>
              </a:ext>
            </a:extLst>
          </p:cNvPr>
          <p:cNvSpPr/>
          <p:nvPr/>
        </p:nvSpPr>
        <p:spPr bwMode="auto">
          <a:xfrm>
            <a:off x="10043809" y="3213578"/>
            <a:ext cx="504760" cy="505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A35692-C05C-CC61-9E35-0735C2308722}"/>
              </a:ext>
            </a:extLst>
          </p:cNvPr>
          <p:cNvSpPr/>
          <p:nvPr/>
        </p:nvSpPr>
        <p:spPr bwMode="auto">
          <a:xfrm>
            <a:off x="10043809" y="5636391"/>
            <a:ext cx="504760" cy="505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503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EB7B58-45AB-83DA-52E2-BE493849CF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59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F67A02-01EA-EA73-F3DC-B4F68E96F790}"/>
              </a:ext>
            </a:extLst>
          </p:cNvPr>
          <p:cNvSpPr/>
          <p:nvPr/>
        </p:nvSpPr>
        <p:spPr bwMode="auto">
          <a:xfrm>
            <a:off x="9100952" y="2268439"/>
            <a:ext cx="438095" cy="371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15BDC82-8629-871D-06E1-D08ADE1A30C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284984"/>
            <a:ext cx="10800000" cy="198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F67A02-01EA-EA73-F3DC-B4F68E96F790}"/>
              </a:ext>
            </a:extLst>
          </p:cNvPr>
          <p:cNvSpPr/>
          <p:nvPr/>
        </p:nvSpPr>
        <p:spPr bwMode="auto">
          <a:xfrm>
            <a:off x="8904312" y="4437112"/>
            <a:ext cx="582111" cy="587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406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7ACB6F-5545-2937-7B8D-5296C85E3A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967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E0B25A-D175-0CCA-1500-70CD0EA6F671}"/>
              </a:ext>
            </a:extLst>
          </p:cNvPr>
          <p:cNvSpPr/>
          <p:nvPr/>
        </p:nvSpPr>
        <p:spPr bwMode="auto">
          <a:xfrm>
            <a:off x="1487488" y="2492896"/>
            <a:ext cx="3168352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6F4E69-A8C2-7C8B-3AFB-A02E01F2BB3A}"/>
              </a:ext>
            </a:extLst>
          </p:cNvPr>
          <p:cNvSpPr/>
          <p:nvPr/>
        </p:nvSpPr>
        <p:spPr bwMode="auto">
          <a:xfrm>
            <a:off x="1415480" y="3068960"/>
            <a:ext cx="1155965" cy="350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311547-B9A6-1E6F-FA0B-97687ABA2D76}"/>
              </a:ext>
            </a:extLst>
          </p:cNvPr>
          <p:cNvSpPr/>
          <p:nvPr/>
        </p:nvSpPr>
        <p:spPr bwMode="auto">
          <a:xfrm>
            <a:off x="5240786" y="2471241"/>
            <a:ext cx="3159469" cy="381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AF1D91B-C301-7687-3F36-1B6868F26B97}"/>
              </a:ext>
            </a:extLst>
          </p:cNvPr>
          <p:cNvSpPr/>
          <p:nvPr/>
        </p:nvSpPr>
        <p:spPr bwMode="auto">
          <a:xfrm>
            <a:off x="5240787" y="2991985"/>
            <a:ext cx="1215253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95E6244-1C31-1BD3-24CC-A103B11E2064}"/>
              </a:ext>
            </a:extLst>
          </p:cNvPr>
          <p:cNvSpPr/>
          <p:nvPr/>
        </p:nvSpPr>
        <p:spPr bwMode="auto">
          <a:xfrm>
            <a:off x="1492766" y="4725144"/>
            <a:ext cx="337909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DAD2688-D86F-BF64-EF30-DD70933D7A01}"/>
              </a:ext>
            </a:extLst>
          </p:cNvPr>
          <p:cNvSpPr/>
          <p:nvPr/>
        </p:nvSpPr>
        <p:spPr bwMode="auto">
          <a:xfrm>
            <a:off x="1456058" y="5661249"/>
            <a:ext cx="1323092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1FF71129-195F-F09F-5B35-14D809AD76EB}"/>
              </a:ext>
            </a:extLst>
          </p:cNvPr>
          <p:cNvSpPr/>
          <p:nvPr/>
        </p:nvSpPr>
        <p:spPr bwMode="auto">
          <a:xfrm>
            <a:off x="5307039" y="4725144"/>
            <a:ext cx="309321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432FB3CC-0C41-7CF0-B0CD-C2E77D012BC5}"/>
              </a:ext>
            </a:extLst>
          </p:cNvPr>
          <p:cNvSpPr/>
          <p:nvPr/>
        </p:nvSpPr>
        <p:spPr bwMode="auto">
          <a:xfrm>
            <a:off x="5295175" y="5661249"/>
            <a:ext cx="1448897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0879BDDA-A752-E36D-447B-F16455753231}"/>
              </a:ext>
            </a:extLst>
          </p:cNvPr>
          <p:cNvSpPr/>
          <p:nvPr/>
        </p:nvSpPr>
        <p:spPr bwMode="auto">
          <a:xfrm>
            <a:off x="5295174" y="6309320"/>
            <a:ext cx="1232873" cy="42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189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1" grpId="0" animBg="1"/>
      <p:bldP spid="19" grpId="0" animBg="1"/>
      <p:bldP spid="22" grpId="0" animBg="1"/>
      <p:bldP spid="26" grpId="0" animBg="1"/>
      <p:bldP spid="30" grpId="0" animBg="1"/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A16AC5-C539-98BB-CC59-0ED56E2FB4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093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A9E953-1EE3-E2C7-0617-7798D5753DB3}"/>
              </a:ext>
            </a:extLst>
          </p:cNvPr>
          <p:cNvSpPr/>
          <p:nvPr/>
        </p:nvSpPr>
        <p:spPr bwMode="auto">
          <a:xfrm>
            <a:off x="714498" y="1772816"/>
            <a:ext cx="4489223" cy="362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FD9FA6-649B-9899-728B-026C538B058B}"/>
              </a:ext>
            </a:extLst>
          </p:cNvPr>
          <p:cNvSpPr/>
          <p:nvPr/>
        </p:nvSpPr>
        <p:spPr bwMode="auto">
          <a:xfrm>
            <a:off x="714498" y="2438326"/>
            <a:ext cx="1937940" cy="342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D6B5E5-8228-54FA-E8F9-873282F34A77}"/>
              </a:ext>
            </a:extLst>
          </p:cNvPr>
          <p:cNvSpPr/>
          <p:nvPr/>
        </p:nvSpPr>
        <p:spPr bwMode="auto">
          <a:xfrm>
            <a:off x="714498" y="2996952"/>
            <a:ext cx="113303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8BF52A9-2C03-B299-9B66-0ADD4E22D15E}"/>
              </a:ext>
            </a:extLst>
          </p:cNvPr>
          <p:cNvSpPr/>
          <p:nvPr/>
        </p:nvSpPr>
        <p:spPr bwMode="auto">
          <a:xfrm>
            <a:off x="714498" y="4725144"/>
            <a:ext cx="415736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EB1CF7A-5190-5D9E-5E65-C2A9C077E8D8}"/>
              </a:ext>
            </a:extLst>
          </p:cNvPr>
          <p:cNvSpPr/>
          <p:nvPr/>
        </p:nvSpPr>
        <p:spPr bwMode="auto">
          <a:xfrm>
            <a:off x="714498" y="5703573"/>
            <a:ext cx="1537480" cy="389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E01A108-228A-E703-C1A5-83C921808A39}"/>
              </a:ext>
            </a:extLst>
          </p:cNvPr>
          <p:cNvSpPr/>
          <p:nvPr/>
        </p:nvSpPr>
        <p:spPr bwMode="auto">
          <a:xfrm>
            <a:off x="714498" y="6355482"/>
            <a:ext cx="1423063" cy="376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301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1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</Words>
  <Application>Microsoft Office PowerPoint</Application>
  <PresentationFormat>宽屏</PresentationFormat>
  <Paragraphs>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2023-07-04T04:04:21Z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