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3133725"/>
            <a:ext cx="714375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21D10-6159-CE81-0CBA-98C046B6B4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47302"/>
            <a:ext cx="7968288" cy="4763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B6312E7-5B9B-904A-5E72-F2AC587BAA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8" t="1423" r="10884" b="42776"/>
          <a:stretch/>
        </p:blipFill>
        <p:spPr>
          <a:xfrm>
            <a:off x="8472264" y="2564904"/>
            <a:ext cx="3528392" cy="2388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65976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312E7-5B9B-904A-5E72-F2AC587BAA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B35B06-12E7-18FE-991B-E50DF1C5E45A}"/>
              </a:ext>
            </a:extLst>
          </p:cNvPr>
          <p:cNvSpPr/>
          <p:nvPr/>
        </p:nvSpPr>
        <p:spPr bwMode="auto">
          <a:xfrm>
            <a:off x="1186666" y="1162534"/>
            <a:ext cx="3752380" cy="352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C070D4-4AEA-A5F5-F2B1-7A6215495927}"/>
              </a:ext>
            </a:extLst>
          </p:cNvPr>
          <p:cNvSpPr/>
          <p:nvPr/>
        </p:nvSpPr>
        <p:spPr bwMode="auto">
          <a:xfrm>
            <a:off x="681904" y="2019942"/>
            <a:ext cx="3095238" cy="323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5FB330-334C-26D3-E3CB-9323C7CE9CBC}"/>
              </a:ext>
            </a:extLst>
          </p:cNvPr>
          <p:cNvSpPr/>
          <p:nvPr/>
        </p:nvSpPr>
        <p:spPr bwMode="auto">
          <a:xfrm>
            <a:off x="681904" y="2791608"/>
            <a:ext cx="3971428" cy="457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2B4622-D667-4FFC-F8C7-C0D7AC28B7EE}"/>
              </a:ext>
            </a:extLst>
          </p:cNvPr>
          <p:cNvSpPr/>
          <p:nvPr/>
        </p:nvSpPr>
        <p:spPr bwMode="auto">
          <a:xfrm>
            <a:off x="551384" y="3629962"/>
            <a:ext cx="4701949" cy="428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1654EB-86FB-5816-201A-5B0412C64239}"/>
              </a:ext>
            </a:extLst>
          </p:cNvPr>
          <p:cNvSpPr/>
          <p:nvPr/>
        </p:nvSpPr>
        <p:spPr bwMode="auto">
          <a:xfrm>
            <a:off x="681904" y="4458789"/>
            <a:ext cx="1923809" cy="438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998F56-F853-E585-C535-4A7980CFA81D}"/>
              </a:ext>
            </a:extLst>
          </p:cNvPr>
          <p:cNvSpPr/>
          <p:nvPr/>
        </p:nvSpPr>
        <p:spPr bwMode="auto">
          <a:xfrm>
            <a:off x="681904" y="5287616"/>
            <a:ext cx="3276190" cy="457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14EBF8-D962-C290-B7F8-90D5C37C71DF}"/>
              </a:ext>
            </a:extLst>
          </p:cNvPr>
          <p:cNvSpPr/>
          <p:nvPr/>
        </p:nvSpPr>
        <p:spPr bwMode="auto">
          <a:xfrm>
            <a:off x="681904" y="6125970"/>
            <a:ext cx="8857142" cy="447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3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5C1A29-7FD5-5F68-BD98-7A4D2123A3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4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31AB5D-041A-F6D8-BB82-92F7AB559809}"/>
              </a:ext>
            </a:extLst>
          </p:cNvPr>
          <p:cNvSpPr/>
          <p:nvPr/>
        </p:nvSpPr>
        <p:spPr bwMode="auto">
          <a:xfrm>
            <a:off x="2680143" y="4406366"/>
            <a:ext cx="1149049" cy="35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D66466-0656-C1E9-09B1-7FE9427495D5}"/>
              </a:ext>
            </a:extLst>
          </p:cNvPr>
          <p:cNvSpPr/>
          <p:nvPr/>
        </p:nvSpPr>
        <p:spPr bwMode="auto">
          <a:xfrm>
            <a:off x="6296270" y="5041859"/>
            <a:ext cx="1459968" cy="351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A02C39-6074-E8E5-67F4-F7F1F8122B68}"/>
              </a:ext>
            </a:extLst>
          </p:cNvPr>
          <p:cNvSpPr/>
          <p:nvPr/>
        </p:nvSpPr>
        <p:spPr bwMode="auto">
          <a:xfrm>
            <a:off x="6472007" y="5663830"/>
            <a:ext cx="1101735" cy="35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A42C7E-6642-46CF-3FE1-BF3B3C54D3B8}"/>
              </a:ext>
            </a:extLst>
          </p:cNvPr>
          <p:cNvSpPr/>
          <p:nvPr/>
        </p:nvSpPr>
        <p:spPr bwMode="auto">
          <a:xfrm>
            <a:off x="6384138" y="6299323"/>
            <a:ext cx="392028" cy="344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7CB1A8-922E-D5B3-4A84-DCE2A0E1AA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E0D070-796E-7AE4-A483-930F1C84B15C}"/>
              </a:ext>
            </a:extLst>
          </p:cNvPr>
          <p:cNvSpPr/>
          <p:nvPr/>
        </p:nvSpPr>
        <p:spPr bwMode="auto">
          <a:xfrm>
            <a:off x="4453333" y="2201358"/>
            <a:ext cx="828571" cy="38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37B2CF-4A50-8E2B-81D2-B86A3C3B2450}"/>
              </a:ext>
            </a:extLst>
          </p:cNvPr>
          <p:cNvSpPr/>
          <p:nvPr/>
        </p:nvSpPr>
        <p:spPr bwMode="auto">
          <a:xfrm>
            <a:off x="2205714" y="3078109"/>
            <a:ext cx="819047" cy="390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CDAD61-593E-BDA9-BE17-99497D715465}"/>
              </a:ext>
            </a:extLst>
          </p:cNvPr>
          <p:cNvSpPr/>
          <p:nvPr/>
        </p:nvSpPr>
        <p:spPr bwMode="auto">
          <a:xfrm>
            <a:off x="2186666" y="5746483"/>
            <a:ext cx="314285" cy="371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62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17B10-F46A-E331-317D-6ED0BF9733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7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E62951-DD46-6108-DB38-D60507C45DF3}"/>
              </a:ext>
            </a:extLst>
          </p:cNvPr>
          <p:cNvSpPr/>
          <p:nvPr/>
        </p:nvSpPr>
        <p:spPr bwMode="auto">
          <a:xfrm>
            <a:off x="7285475" y="2807205"/>
            <a:ext cx="2678861" cy="472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CFACC7-ED89-8560-7FCD-DCE80D4CD990}"/>
              </a:ext>
            </a:extLst>
          </p:cNvPr>
          <p:cNvSpPr/>
          <p:nvPr/>
        </p:nvSpPr>
        <p:spPr bwMode="auto">
          <a:xfrm>
            <a:off x="1364742" y="3652126"/>
            <a:ext cx="517610" cy="472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AFAD2D-8FD2-37DC-204D-D047E151E90F}"/>
              </a:ext>
            </a:extLst>
          </p:cNvPr>
          <p:cNvSpPr/>
          <p:nvPr/>
        </p:nvSpPr>
        <p:spPr bwMode="auto">
          <a:xfrm>
            <a:off x="7848491" y="3679381"/>
            <a:ext cx="2061358" cy="472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483673-DC67-AF73-6118-01F612E6C326}"/>
              </a:ext>
            </a:extLst>
          </p:cNvPr>
          <p:cNvSpPr/>
          <p:nvPr/>
        </p:nvSpPr>
        <p:spPr bwMode="auto">
          <a:xfrm>
            <a:off x="1373823" y="4497047"/>
            <a:ext cx="2043198" cy="48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406E3F-F198-6490-AFA6-C324940861A8}"/>
              </a:ext>
            </a:extLst>
          </p:cNvPr>
          <p:cNvSpPr/>
          <p:nvPr/>
        </p:nvSpPr>
        <p:spPr bwMode="auto">
          <a:xfrm>
            <a:off x="6994888" y="6250485"/>
            <a:ext cx="290587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3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55237-F8C2-2BE5-F71A-7C2ADA4C75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94F901-53FF-3CCB-92BF-5615823DB1B6}"/>
              </a:ext>
            </a:extLst>
          </p:cNvPr>
          <p:cNvSpPr/>
          <p:nvPr/>
        </p:nvSpPr>
        <p:spPr bwMode="auto">
          <a:xfrm>
            <a:off x="6100952" y="3126664"/>
            <a:ext cx="571428" cy="381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483D26-35C1-8CE0-3C53-4E73CD5F953E}"/>
              </a:ext>
            </a:extLst>
          </p:cNvPr>
          <p:cNvSpPr/>
          <p:nvPr/>
        </p:nvSpPr>
        <p:spPr bwMode="auto">
          <a:xfrm>
            <a:off x="2177142" y="4003784"/>
            <a:ext cx="580952" cy="381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6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426F9-29E2-9889-2E0C-5542271216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5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E892BC-970B-7693-8F9A-21A9AB5AC8A7}"/>
              </a:ext>
            </a:extLst>
          </p:cNvPr>
          <p:cNvSpPr/>
          <p:nvPr/>
        </p:nvSpPr>
        <p:spPr bwMode="auto">
          <a:xfrm>
            <a:off x="1926899" y="4270191"/>
            <a:ext cx="2169263" cy="284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FA7617-8D6A-614E-4A2A-E75F769FCB17}"/>
              </a:ext>
            </a:extLst>
          </p:cNvPr>
          <p:cNvSpPr/>
          <p:nvPr/>
        </p:nvSpPr>
        <p:spPr bwMode="auto">
          <a:xfrm>
            <a:off x="1587705" y="4948767"/>
            <a:ext cx="1743298" cy="284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4184E3-9846-2A48-C541-095292FA4CAA}"/>
              </a:ext>
            </a:extLst>
          </p:cNvPr>
          <p:cNvSpPr/>
          <p:nvPr/>
        </p:nvSpPr>
        <p:spPr bwMode="auto">
          <a:xfrm>
            <a:off x="1587705" y="5580000"/>
            <a:ext cx="2074604" cy="37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52BCF2-3D11-C545-1243-EB52A344A96C}"/>
              </a:ext>
            </a:extLst>
          </p:cNvPr>
          <p:cNvSpPr/>
          <p:nvPr/>
        </p:nvSpPr>
        <p:spPr bwMode="auto">
          <a:xfrm>
            <a:off x="1556152" y="6250684"/>
            <a:ext cx="6192260" cy="37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0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89291-1548-6A51-0D4A-B7D7E78952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7866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53E1C-CDE3-F603-1670-01A320F2C9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3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E01963-DF1D-F9BB-9BB1-8F642BA89B11}"/>
              </a:ext>
            </a:extLst>
          </p:cNvPr>
          <p:cNvSpPr/>
          <p:nvPr/>
        </p:nvSpPr>
        <p:spPr bwMode="auto">
          <a:xfrm>
            <a:off x="1839214" y="2000899"/>
            <a:ext cx="6394198" cy="413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BF4C5C-A664-E3DA-F172-E0A8AFAAFA79}"/>
              </a:ext>
            </a:extLst>
          </p:cNvPr>
          <p:cNvSpPr/>
          <p:nvPr/>
        </p:nvSpPr>
        <p:spPr bwMode="auto">
          <a:xfrm>
            <a:off x="1371345" y="2827693"/>
            <a:ext cx="2229254" cy="330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9046E3-8860-6B4C-7EFB-2DF533C630D6}"/>
              </a:ext>
            </a:extLst>
          </p:cNvPr>
          <p:cNvSpPr/>
          <p:nvPr/>
        </p:nvSpPr>
        <p:spPr bwMode="auto">
          <a:xfrm>
            <a:off x="1371345" y="3580995"/>
            <a:ext cx="3293425" cy="440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0EBCCD-334D-539E-9785-3855B4D5EF8A}"/>
              </a:ext>
            </a:extLst>
          </p:cNvPr>
          <p:cNvSpPr/>
          <p:nvPr/>
        </p:nvSpPr>
        <p:spPr bwMode="auto">
          <a:xfrm>
            <a:off x="1371345" y="4389416"/>
            <a:ext cx="1954037" cy="431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23DC0D-60C5-43E0-27CB-DACB31940D00}"/>
              </a:ext>
            </a:extLst>
          </p:cNvPr>
          <p:cNvSpPr/>
          <p:nvPr/>
        </p:nvSpPr>
        <p:spPr bwMode="auto">
          <a:xfrm>
            <a:off x="1343824" y="5188650"/>
            <a:ext cx="6696937" cy="431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5789291-1548-6A51-0D4A-B7D7E78952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r="1550" b="44518"/>
          <a:stretch/>
        </p:blipFill>
        <p:spPr>
          <a:xfrm>
            <a:off x="7598068" y="1798487"/>
            <a:ext cx="4176464" cy="252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994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333D03-6690-4720-79C9-498596FC41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9024D6-C51E-8448-7F9F-7124C2B70509}"/>
              </a:ext>
            </a:extLst>
          </p:cNvPr>
          <p:cNvSpPr/>
          <p:nvPr/>
        </p:nvSpPr>
        <p:spPr bwMode="auto">
          <a:xfrm>
            <a:off x="1675865" y="2626895"/>
            <a:ext cx="3333480" cy="321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65623B-E55D-7A3C-D453-7ABA7614E7E0}"/>
              </a:ext>
            </a:extLst>
          </p:cNvPr>
          <p:cNvSpPr/>
          <p:nvPr/>
        </p:nvSpPr>
        <p:spPr bwMode="auto">
          <a:xfrm>
            <a:off x="1306371" y="3333841"/>
            <a:ext cx="1759114" cy="321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2DCC08-8844-E12D-DBC4-80096EFAD13F}"/>
              </a:ext>
            </a:extLst>
          </p:cNvPr>
          <p:cNvSpPr/>
          <p:nvPr/>
        </p:nvSpPr>
        <p:spPr bwMode="auto">
          <a:xfrm>
            <a:off x="1306371" y="4024719"/>
            <a:ext cx="2883661" cy="37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267F85-4083-63E5-BA94-F0430C6C5C8E}"/>
              </a:ext>
            </a:extLst>
          </p:cNvPr>
          <p:cNvSpPr/>
          <p:nvPr/>
        </p:nvSpPr>
        <p:spPr bwMode="auto">
          <a:xfrm>
            <a:off x="1306371" y="4723631"/>
            <a:ext cx="2104510" cy="385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E37FDE-CC09-973C-8D6D-13BA3AE41A67}"/>
              </a:ext>
            </a:extLst>
          </p:cNvPr>
          <p:cNvSpPr/>
          <p:nvPr/>
        </p:nvSpPr>
        <p:spPr bwMode="auto">
          <a:xfrm>
            <a:off x="1274241" y="5422543"/>
            <a:ext cx="5092595" cy="37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5789291-1548-6A51-0D4A-B7D7E78952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r="1550" b="44518"/>
          <a:stretch/>
        </p:blipFill>
        <p:spPr>
          <a:xfrm>
            <a:off x="6366836" y="1873284"/>
            <a:ext cx="4176464" cy="252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336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2023-07-06T16:12:15Z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