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4"/>
  </p:notes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90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42DF2D-C613-4C4B-BB22-7B65B49FB1C1}" type="datetimeFigureOut">
              <a:rPr lang="zh-CN" altLang="en-US" smtClean="0"/>
              <a:t>2023/7/7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DBFB3B-185A-4785-B0FA-BDAF21D40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511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DBFB3B-185A-4785-B0FA-BDAF21D4046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6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DBFB3B-185A-4785-B0FA-BDAF21D4046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776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844824"/>
            <a:ext cx="10153650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6450" y="3789040"/>
            <a:ext cx="80391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4D2ABA-9B33-0C90-55F0-D33AB487C79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F7E394-3DDA-6149-C87C-922B54136875}"/>
              </a:ext>
            </a:extLst>
          </p:cNvPr>
          <p:cNvSpPr/>
          <p:nvPr/>
        </p:nvSpPr>
        <p:spPr bwMode="auto">
          <a:xfrm>
            <a:off x="681904" y="1258143"/>
            <a:ext cx="5630120" cy="572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D21FD3-C14E-5A4B-AAA6-4A8E246EB98B}"/>
              </a:ext>
            </a:extLst>
          </p:cNvPr>
          <p:cNvSpPr/>
          <p:nvPr/>
        </p:nvSpPr>
        <p:spPr bwMode="auto">
          <a:xfrm>
            <a:off x="2377142" y="2154727"/>
            <a:ext cx="2085714" cy="333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131FDE-C8DA-BA1A-0B03-5A20F2939646}"/>
              </a:ext>
            </a:extLst>
          </p:cNvPr>
          <p:cNvSpPr/>
          <p:nvPr/>
        </p:nvSpPr>
        <p:spPr bwMode="auto">
          <a:xfrm>
            <a:off x="2377142" y="2955929"/>
            <a:ext cx="1800000" cy="438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C89899-1F4F-331F-6FCF-656D670D3204}"/>
              </a:ext>
            </a:extLst>
          </p:cNvPr>
          <p:cNvSpPr/>
          <p:nvPr/>
        </p:nvSpPr>
        <p:spPr bwMode="auto">
          <a:xfrm>
            <a:off x="681904" y="3776207"/>
            <a:ext cx="4647619" cy="448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A5BB8BC-B295-4517-5A67-3735FFE3CA60}"/>
              </a:ext>
            </a:extLst>
          </p:cNvPr>
          <p:cNvSpPr/>
          <p:nvPr/>
        </p:nvSpPr>
        <p:spPr bwMode="auto">
          <a:xfrm>
            <a:off x="681904" y="4606024"/>
            <a:ext cx="8152380" cy="457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21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02A3D2-1137-DDE3-7820-586CA2B9FD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066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6A9535-586E-011A-23BC-FC53FA0C11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122285-BA83-098E-20F1-A8E78DD97FCE}"/>
              </a:ext>
            </a:extLst>
          </p:cNvPr>
          <p:cNvSpPr/>
          <p:nvPr/>
        </p:nvSpPr>
        <p:spPr bwMode="auto">
          <a:xfrm>
            <a:off x="551385" y="972001"/>
            <a:ext cx="5711472" cy="51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C04FBB-C36D-6B29-B384-615823BB7BB7}"/>
              </a:ext>
            </a:extLst>
          </p:cNvPr>
          <p:cNvSpPr/>
          <p:nvPr/>
        </p:nvSpPr>
        <p:spPr bwMode="auto">
          <a:xfrm>
            <a:off x="1910476" y="1925320"/>
            <a:ext cx="2085714" cy="333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A939B7-8AF0-9707-B2EE-6AB0D7B2391B}"/>
              </a:ext>
            </a:extLst>
          </p:cNvPr>
          <p:cNvSpPr/>
          <p:nvPr/>
        </p:nvSpPr>
        <p:spPr bwMode="auto">
          <a:xfrm>
            <a:off x="1920000" y="2716576"/>
            <a:ext cx="1790476" cy="438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77C056-6C3E-7E03-601E-6DB54D3FF46A}"/>
              </a:ext>
            </a:extLst>
          </p:cNvPr>
          <p:cNvSpPr/>
          <p:nvPr/>
        </p:nvSpPr>
        <p:spPr bwMode="auto">
          <a:xfrm>
            <a:off x="681904" y="3526898"/>
            <a:ext cx="4876190" cy="457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ADC1D7A-AF0A-619A-7339-9F86799EBF44}"/>
              </a:ext>
            </a:extLst>
          </p:cNvPr>
          <p:cNvSpPr/>
          <p:nvPr/>
        </p:nvSpPr>
        <p:spPr bwMode="auto">
          <a:xfrm>
            <a:off x="681904" y="4365820"/>
            <a:ext cx="7228571" cy="457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605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1E0EAE-2E00-E8CC-A37A-72C5118847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2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0E92D2-8EC5-47F0-7849-9B6148C4010A}"/>
              </a:ext>
            </a:extLst>
          </p:cNvPr>
          <p:cNvSpPr/>
          <p:nvPr/>
        </p:nvSpPr>
        <p:spPr bwMode="auto">
          <a:xfrm>
            <a:off x="4281904" y="4865768"/>
            <a:ext cx="561904" cy="372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67070C-0FC6-E31E-3EDC-DDFDA9AA7F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9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ECE541-BE71-1B18-ED99-F7040B1378FD}"/>
              </a:ext>
            </a:extLst>
          </p:cNvPr>
          <p:cNvSpPr/>
          <p:nvPr/>
        </p:nvSpPr>
        <p:spPr bwMode="auto">
          <a:xfrm>
            <a:off x="4720000" y="3814103"/>
            <a:ext cx="314285" cy="38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CFC650-9FC8-4456-A749-D2DB184DA6C7}"/>
              </a:ext>
            </a:extLst>
          </p:cNvPr>
          <p:cNvSpPr/>
          <p:nvPr/>
        </p:nvSpPr>
        <p:spPr bwMode="auto">
          <a:xfrm>
            <a:off x="5424761" y="5626183"/>
            <a:ext cx="542857" cy="391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43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653EAF-D8F7-29D4-F518-90F9A6884A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2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6CD8E9-4CFB-E826-1B31-0D42E3F44AE9}"/>
              </a:ext>
            </a:extLst>
          </p:cNvPr>
          <p:cNvSpPr/>
          <p:nvPr/>
        </p:nvSpPr>
        <p:spPr bwMode="auto">
          <a:xfrm>
            <a:off x="3696155" y="3486285"/>
            <a:ext cx="301267" cy="356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4F1B23-A342-340E-BE44-3A974C1828DF}"/>
              </a:ext>
            </a:extLst>
          </p:cNvPr>
          <p:cNvSpPr/>
          <p:nvPr/>
        </p:nvSpPr>
        <p:spPr bwMode="auto">
          <a:xfrm>
            <a:off x="8662501" y="3477142"/>
            <a:ext cx="529500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B15A97-57B2-68C9-F578-B5B0DB3AE8C2}"/>
              </a:ext>
            </a:extLst>
          </p:cNvPr>
          <p:cNvSpPr/>
          <p:nvPr/>
        </p:nvSpPr>
        <p:spPr bwMode="auto">
          <a:xfrm>
            <a:off x="4198267" y="6101142"/>
            <a:ext cx="529500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2D155F-C509-35F7-BAC7-7206DDB32EF1}"/>
              </a:ext>
            </a:extLst>
          </p:cNvPr>
          <p:cNvSpPr/>
          <p:nvPr/>
        </p:nvSpPr>
        <p:spPr bwMode="auto">
          <a:xfrm>
            <a:off x="7539596" y="6101142"/>
            <a:ext cx="529501" cy="356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501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6FA65B-B97E-6934-6A5C-95F1717D75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122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AA5090-F6DC-DCA4-055B-35BEAEAB1ECE}"/>
              </a:ext>
            </a:extLst>
          </p:cNvPr>
          <p:cNvSpPr/>
          <p:nvPr/>
        </p:nvSpPr>
        <p:spPr bwMode="auto">
          <a:xfrm>
            <a:off x="8368148" y="5492412"/>
            <a:ext cx="244800" cy="289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806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AF5C06-2E74-66AB-7E85-81A341AB2C1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4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D2DF43-E321-B409-AD46-A0E1A059E91A}"/>
              </a:ext>
            </a:extLst>
          </p:cNvPr>
          <p:cNvSpPr/>
          <p:nvPr/>
        </p:nvSpPr>
        <p:spPr bwMode="auto">
          <a:xfrm>
            <a:off x="8309428" y="1182955"/>
            <a:ext cx="302477" cy="366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901B39-3532-0C59-95F5-22E431498CA8}"/>
              </a:ext>
            </a:extLst>
          </p:cNvPr>
          <p:cNvSpPr/>
          <p:nvPr/>
        </p:nvSpPr>
        <p:spPr bwMode="auto">
          <a:xfrm>
            <a:off x="1361618" y="1990088"/>
            <a:ext cx="6246550" cy="550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1C2527-09DD-E464-E6B4-54DCCD72F263}"/>
              </a:ext>
            </a:extLst>
          </p:cNvPr>
          <p:cNvSpPr/>
          <p:nvPr/>
        </p:nvSpPr>
        <p:spPr bwMode="auto">
          <a:xfrm>
            <a:off x="4762195" y="2843082"/>
            <a:ext cx="1796531" cy="330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9E5B2E-7A77-2AC7-B75A-F5ED0159E561}"/>
              </a:ext>
            </a:extLst>
          </p:cNvPr>
          <p:cNvSpPr/>
          <p:nvPr/>
        </p:nvSpPr>
        <p:spPr bwMode="auto">
          <a:xfrm>
            <a:off x="4762195" y="3622700"/>
            <a:ext cx="1750701" cy="412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C92820-96FB-DAA5-C26D-04095ED903EE}"/>
              </a:ext>
            </a:extLst>
          </p:cNvPr>
          <p:cNvSpPr/>
          <p:nvPr/>
        </p:nvSpPr>
        <p:spPr bwMode="auto">
          <a:xfrm>
            <a:off x="1361618" y="4402318"/>
            <a:ext cx="6947809" cy="440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3491A4A-4ED1-9D70-F702-C881D945DED8}"/>
              </a:ext>
            </a:extLst>
          </p:cNvPr>
          <p:cNvSpPr/>
          <p:nvPr/>
        </p:nvSpPr>
        <p:spPr bwMode="auto">
          <a:xfrm>
            <a:off x="1361618" y="5209452"/>
            <a:ext cx="8671013" cy="440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8915E9D-EF45-6422-6FDD-919D43B5AC23}"/>
              </a:ext>
            </a:extLst>
          </p:cNvPr>
          <p:cNvSpPr/>
          <p:nvPr/>
        </p:nvSpPr>
        <p:spPr bwMode="auto">
          <a:xfrm>
            <a:off x="1370784" y="6016585"/>
            <a:ext cx="2703962" cy="421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92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391698-0EB3-BEA8-FE7D-3937F033B1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011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172AE9-3224-4529-71C4-305B54B844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98AEBD-0EB6-1AD8-D3A3-273E62B144F2}"/>
              </a:ext>
            </a:extLst>
          </p:cNvPr>
          <p:cNvSpPr/>
          <p:nvPr/>
        </p:nvSpPr>
        <p:spPr bwMode="auto">
          <a:xfrm>
            <a:off x="681904" y="1162588"/>
            <a:ext cx="3276190" cy="4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D41C50-2C1A-6C5E-3567-A3DACC68D16C}"/>
              </a:ext>
            </a:extLst>
          </p:cNvPr>
          <p:cNvSpPr/>
          <p:nvPr/>
        </p:nvSpPr>
        <p:spPr bwMode="auto">
          <a:xfrm>
            <a:off x="720000" y="1916833"/>
            <a:ext cx="4619047" cy="532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A6B5B5-28D5-F3F4-515E-5F1D0B08B717}"/>
              </a:ext>
            </a:extLst>
          </p:cNvPr>
          <p:cNvSpPr/>
          <p:nvPr/>
        </p:nvSpPr>
        <p:spPr bwMode="auto">
          <a:xfrm>
            <a:off x="1920000" y="2887411"/>
            <a:ext cx="2323809" cy="35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42F679-9FCE-3FFF-0851-F2664CC2C867}"/>
              </a:ext>
            </a:extLst>
          </p:cNvPr>
          <p:cNvSpPr/>
          <p:nvPr/>
        </p:nvSpPr>
        <p:spPr bwMode="auto">
          <a:xfrm>
            <a:off x="1920000" y="3687882"/>
            <a:ext cx="2266666" cy="42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E29C26-BA01-699E-5A74-0A3914605CBC}"/>
              </a:ext>
            </a:extLst>
          </p:cNvPr>
          <p:cNvSpPr/>
          <p:nvPr/>
        </p:nvSpPr>
        <p:spPr bwMode="auto">
          <a:xfrm>
            <a:off x="681904" y="4507411"/>
            <a:ext cx="6276190" cy="4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F7026AE-F378-03CD-834E-B0B338E251ED}"/>
              </a:ext>
            </a:extLst>
          </p:cNvPr>
          <p:cNvSpPr/>
          <p:nvPr/>
        </p:nvSpPr>
        <p:spPr bwMode="auto">
          <a:xfrm>
            <a:off x="681904" y="5336470"/>
            <a:ext cx="8628571" cy="457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700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8326A3-BF60-7349-AA1F-725FF03B11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1813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</Words>
  <Application>Microsoft Office PowerPoint</Application>
  <PresentationFormat>宽屏</PresentationFormat>
  <Paragraphs>2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2023-07-07T01:47:58Z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