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132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3143250"/>
            <a:ext cx="83629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D0C48-1941-7FD6-C340-D031D83A2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D4F5E-C30A-C490-EB22-D4AC3679895F}"/>
              </a:ext>
            </a:extLst>
          </p:cNvPr>
          <p:cNvSpPr/>
          <p:nvPr/>
        </p:nvSpPr>
        <p:spPr bwMode="auto">
          <a:xfrm>
            <a:off x="2999656" y="3815338"/>
            <a:ext cx="872904" cy="83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676BCF-4422-E72C-13B2-205EAC4E92B1}"/>
              </a:ext>
            </a:extLst>
          </p:cNvPr>
          <p:cNvSpPr/>
          <p:nvPr/>
        </p:nvSpPr>
        <p:spPr bwMode="auto">
          <a:xfrm>
            <a:off x="5735960" y="3815338"/>
            <a:ext cx="735222" cy="837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31B506-1710-DC39-57A1-6CC212EC46C9}"/>
              </a:ext>
            </a:extLst>
          </p:cNvPr>
          <p:cNvSpPr/>
          <p:nvPr/>
        </p:nvSpPr>
        <p:spPr bwMode="auto">
          <a:xfrm>
            <a:off x="8334582" y="3815338"/>
            <a:ext cx="785754" cy="92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BD4A72-555D-CAE3-AB01-E3D623C5A63B}"/>
              </a:ext>
            </a:extLst>
          </p:cNvPr>
          <p:cNvSpPr/>
          <p:nvPr/>
        </p:nvSpPr>
        <p:spPr bwMode="auto">
          <a:xfrm>
            <a:off x="2935753" y="5257374"/>
            <a:ext cx="936807" cy="34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A23160-2F74-A034-1A13-A218D8E7D923}"/>
              </a:ext>
            </a:extLst>
          </p:cNvPr>
          <p:cNvSpPr/>
          <p:nvPr/>
        </p:nvSpPr>
        <p:spPr bwMode="auto">
          <a:xfrm>
            <a:off x="5599544" y="5257374"/>
            <a:ext cx="1000512" cy="34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C98FAE-B54C-0F19-45FE-08DFA8C7B5A3}"/>
              </a:ext>
            </a:extLst>
          </p:cNvPr>
          <p:cNvSpPr/>
          <p:nvPr/>
        </p:nvSpPr>
        <p:spPr bwMode="auto">
          <a:xfrm>
            <a:off x="8352943" y="5257374"/>
            <a:ext cx="692422" cy="34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50F098-F130-A8E7-DA40-F43F1922EC3E}"/>
              </a:ext>
            </a:extLst>
          </p:cNvPr>
          <p:cNvSpPr/>
          <p:nvPr/>
        </p:nvSpPr>
        <p:spPr bwMode="auto">
          <a:xfrm>
            <a:off x="3367499" y="6112820"/>
            <a:ext cx="928661" cy="43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D4C765-EB75-71F5-8150-056390CEF05C}"/>
              </a:ext>
            </a:extLst>
          </p:cNvPr>
          <p:cNvSpPr/>
          <p:nvPr/>
        </p:nvSpPr>
        <p:spPr bwMode="auto">
          <a:xfrm>
            <a:off x="5542521" y="6112820"/>
            <a:ext cx="928661" cy="43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2DE79D7-2A6D-C80A-BC9E-7436C88D9D78}"/>
              </a:ext>
            </a:extLst>
          </p:cNvPr>
          <p:cNvSpPr/>
          <p:nvPr/>
        </p:nvSpPr>
        <p:spPr bwMode="auto">
          <a:xfrm>
            <a:off x="8206313" y="6112820"/>
            <a:ext cx="1132315" cy="431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6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CF259-986E-B46F-A16B-EF6DCD4E6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95684-CCC0-97FD-1522-A746D8D16269}"/>
              </a:ext>
            </a:extLst>
          </p:cNvPr>
          <p:cNvSpPr/>
          <p:nvPr/>
        </p:nvSpPr>
        <p:spPr bwMode="auto">
          <a:xfrm>
            <a:off x="3291428" y="2793654"/>
            <a:ext cx="561904" cy="40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76987-B1C1-9B17-1459-93F0B1320898}"/>
              </a:ext>
            </a:extLst>
          </p:cNvPr>
          <p:cNvSpPr/>
          <p:nvPr/>
        </p:nvSpPr>
        <p:spPr bwMode="auto">
          <a:xfrm>
            <a:off x="8062857" y="2793654"/>
            <a:ext cx="561903" cy="40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03533B-4B0F-C36B-F4F9-3690E7C8494A}"/>
              </a:ext>
            </a:extLst>
          </p:cNvPr>
          <p:cNvSpPr/>
          <p:nvPr/>
        </p:nvSpPr>
        <p:spPr bwMode="auto">
          <a:xfrm>
            <a:off x="2405714" y="4221088"/>
            <a:ext cx="476190" cy="23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F6D278-0B8B-4BF5-5004-C757F50FA001}"/>
              </a:ext>
            </a:extLst>
          </p:cNvPr>
          <p:cNvSpPr/>
          <p:nvPr/>
        </p:nvSpPr>
        <p:spPr bwMode="auto">
          <a:xfrm>
            <a:off x="8367619" y="4221088"/>
            <a:ext cx="476190" cy="232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B58FDC-CEDF-9E42-3EBC-EA5CB32E1FFD}"/>
              </a:ext>
            </a:extLst>
          </p:cNvPr>
          <p:cNvSpPr/>
          <p:nvPr/>
        </p:nvSpPr>
        <p:spPr bwMode="auto">
          <a:xfrm>
            <a:off x="2634285" y="5549980"/>
            <a:ext cx="542857" cy="41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185537-C929-BB59-528A-97A9DAD48CBB}"/>
              </a:ext>
            </a:extLst>
          </p:cNvPr>
          <p:cNvSpPr/>
          <p:nvPr/>
        </p:nvSpPr>
        <p:spPr bwMode="auto">
          <a:xfrm>
            <a:off x="8100952" y="5673966"/>
            <a:ext cx="476190" cy="28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56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9EE78-9771-B0DB-9762-5528A74E0A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0FDF35-FF09-760B-2EAE-A807D4EFE46E}"/>
              </a:ext>
            </a:extLst>
          </p:cNvPr>
          <p:cNvSpPr/>
          <p:nvPr/>
        </p:nvSpPr>
        <p:spPr bwMode="auto">
          <a:xfrm>
            <a:off x="5989349" y="3959946"/>
            <a:ext cx="983153" cy="45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CFF7A-9AAB-C217-20BE-761F658737BE}"/>
              </a:ext>
            </a:extLst>
          </p:cNvPr>
          <p:cNvSpPr/>
          <p:nvPr/>
        </p:nvSpPr>
        <p:spPr bwMode="auto">
          <a:xfrm>
            <a:off x="2694928" y="4944413"/>
            <a:ext cx="983152" cy="45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35EFB-8975-E937-8142-34376D432B3C}"/>
              </a:ext>
            </a:extLst>
          </p:cNvPr>
          <p:cNvSpPr/>
          <p:nvPr/>
        </p:nvSpPr>
        <p:spPr bwMode="auto">
          <a:xfrm>
            <a:off x="7653808" y="5013499"/>
            <a:ext cx="962472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69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B0508-87CC-2BBA-6839-9C196F11D8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820F5-3D50-C9F2-1834-002C091586AE}"/>
              </a:ext>
            </a:extLst>
          </p:cNvPr>
          <p:cNvSpPr/>
          <p:nvPr/>
        </p:nvSpPr>
        <p:spPr bwMode="auto">
          <a:xfrm>
            <a:off x="7339047" y="1257882"/>
            <a:ext cx="904761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C36144-73BD-4886-FE7E-0D47B0DAF704}"/>
              </a:ext>
            </a:extLst>
          </p:cNvPr>
          <p:cNvSpPr/>
          <p:nvPr/>
        </p:nvSpPr>
        <p:spPr bwMode="auto">
          <a:xfrm>
            <a:off x="2967619" y="2277529"/>
            <a:ext cx="1085714" cy="50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8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BD0B3-12B6-E762-5465-547EF3CCE5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5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ACCBC3-0FAA-E5A2-5339-A76998930F02}"/>
              </a:ext>
            </a:extLst>
          </p:cNvPr>
          <p:cNvSpPr/>
          <p:nvPr/>
        </p:nvSpPr>
        <p:spPr bwMode="auto">
          <a:xfrm>
            <a:off x="3881446" y="4050766"/>
            <a:ext cx="278951" cy="3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0C347-1E11-A4F3-8C7F-90CE0BA81622}"/>
              </a:ext>
            </a:extLst>
          </p:cNvPr>
          <p:cNvSpPr/>
          <p:nvPr/>
        </p:nvSpPr>
        <p:spPr bwMode="auto">
          <a:xfrm>
            <a:off x="5580513" y="4050766"/>
            <a:ext cx="507184" cy="3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37E42E-D10F-621A-AC38-34C35FCF48B1}"/>
              </a:ext>
            </a:extLst>
          </p:cNvPr>
          <p:cNvSpPr/>
          <p:nvPr/>
        </p:nvSpPr>
        <p:spPr bwMode="auto">
          <a:xfrm>
            <a:off x="7490906" y="4312969"/>
            <a:ext cx="515637" cy="3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ECD079-290C-5DDD-B807-870EEC5505CC}"/>
              </a:ext>
            </a:extLst>
          </p:cNvPr>
          <p:cNvSpPr/>
          <p:nvPr/>
        </p:nvSpPr>
        <p:spPr bwMode="auto">
          <a:xfrm>
            <a:off x="4160398" y="5590149"/>
            <a:ext cx="701604" cy="3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07AFFD-6070-0D41-7104-7D11D41F2A36}"/>
              </a:ext>
            </a:extLst>
          </p:cNvPr>
          <p:cNvSpPr/>
          <p:nvPr/>
        </p:nvSpPr>
        <p:spPr bwMode="auto">
          <a:xfrm>
            <a:off x="6172228" y="5590149"/>
            <a:ext cx="904478" cy="36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DE4F39-D95B-CD0E-31B7-BDB0E28078A1}"/>
              </a:ext>
            </a:extLst>
          </p:cNvPr>
          <p:cNvSpPr/>
          <p:nvPr/>
        </p:nvSpPr>
        <p:spPr bwMode="auto">
          <a:xfrm>
            <a:off x="8370025" y="5843894"/>
            <a:ext cx="912931" cy="36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D1D6E-C5A5-10FF-2C01-8B312EDF7A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C96FB-F3E3-09BA-185F-A345FF6C2F2D}"/>
              </a:ext>
            </a:extLst>
          </p:cNvPr>
          <p:cNvSpPr/>
          <p:nvPr/>
        </p:nvSpPr>
        <p:spPr bwMode="auto">
          <a:xfrm>
            <a:off x="3786666" y="2164529"/>
            <a:ext cx="542857" cy="46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B63B6D-3C8A-119D-C699-0796A7AE2C78}"/>
              </a:ext>
            </a:extLst>
          </p:cNvPr>
          <p:cNvSpPr/>
          <p:nvPr/>
        </p:nvSpPr>
        <p:spPr bwMode="auto">
          <a:xfrm>
            <a:off x="6824761" y="2164529"/>
            <a:ext cx="514285" cy="41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E54901-1049-66FE-15EF-A0D503A4F7AC}"/>
              </a:ext>
            </a:extLst>
          </p:cNvPr>
          <p:cNvSpPr/>
          <p:nvPr/>
        </p:nvSpPr>
        <p:spPr bwMode="auto">
          <a:xfrm>
            <a:off x="4958095" y="2822806"/>
            <a:ext cx="2476190" cy="44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2734F5-FF1A-349D-581A-5FA437E64B79}"/>
              </a:ext>
            </a:extLst>
          </p:cNvPr>
          <p:cNvSpPr/>
          <p:nvPr/>
        </p:nvSpPr>
        <p:spPr bwMode="auto">
          <a:xfrm>
            <a:off x="1624761" y="4110738"/>
            <a:ext cx="819047" cy="36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82786-850B-5D1B-46BC-8CD04A0B5912}"/>
              </a:ext>
            </a:extLst>
          </p:cNvPr>
          <p:cNvSpPr/>
          <p:nvPr/>
        </p:nvSpPr>
        <p:spPr bwMode="auto">
          <a:xfrm>
            <a:off x="2662857" y="4683152"/>
            <a:ext cx="1504761" cy="45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7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767C0-8848-D5C2-39F8-11CC016D3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0CBE1-AA49-9E1B-B4CE-9867916EBB01}"/>
              </a:ext>
            </a:extLst>
          </p:cNvPr>
          <p:cNvSpPr/>
          <p:nvPr/>
        </p:nvSpPr>
        <p:spPr bwMode="auto">
          <a:xfrm>
            <a:off x="3900952" y="1267479"/>
            <a:ext cx="571428" cy="39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41C53F-CB6C-DB62-2718-CBB3F725C9CC}"/>
              </a:ext>
            </a:extLst>
          </p:cNvPr>
          <p:cNvSpPr/>
          <p:nvPr/>
        </p:nvSpPr>
        <p:spPr bwMode="auto">
          <a:xfrm>
            <a:off x="6834285" y="1562958"/>
            <a:ext cx="1349947" cy="40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3E5994-0773-F899-5645-CFADF716BC1F}"/>
              </a:ext>
            </a:extLst>
          </p:cNvPr>
          <p:cNvSpPr/>
          <p:nvPr/>
        </p:nvSpPr>
        <p:spPr bwMode="auto">
          <a:xfrm>
            <a:off x="4139047" y="4174614"/>
            <a:ext cx="847619" cy="40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82B7EA-FD96-8024-5F49-8130747A960B}"/>
              </a:ext>
            </a:extLst>
          </p:cNvPr>
          <p:cNvSpPr/>
          <p:nvPr/>
        </p:nvSpPr>
        <p:spPr bwMode="auto">
          <a:xfrm>
            <a:off x="7104113" y="4460562"/>
            <a:ext cx="1568268" cy="48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42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F8AD5-524B-7B84-3831-C6530F196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65461-C696-8340-5CD2-1686980FD677}"/>
              </a:ext>
            </a:extLst>
          </p:cNvPr>
          <p:cNvSpPr/>
          <p:nvPr/>
        </p:nvSpPr>
        <p:spPr bwMode="auto">
          <a:xfrm>
            <a:off x="7777142" y="1535017"/>
            <a:ext cx="523809" cy="42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EAAACA-2161-67B3-409F-367DD3B69DF4}"/>
              </a:ext>
            </a:extLst>
          </p:cNvPr>
          <p:cNvSpPr/>
          <p:nvPr/>
        </p:nvSpPr>
        <p:spPr bwMode="auto">
          <a:xfrm>
            <a:off x="1005714" y="2050322"/>
            <a:ext cx="1009523" cy="458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D3F50C-3591-03CD-46B8-20959F2E5574}"/>
              </a:ext>
            </a:extLst>
          </p:cNvPr>
          <p:cNvSpPr/>
          <p:nvPr/>
        </p:nvSpPr>
        <p:spPr bwMode="auto">
          <a:xfrm>
            <a:off x="7320000" y="2069407"/>
            <a:ext cx="533333" cy="44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BE2BE-9767-ACCB-C77D-43ED8832C8FC}"/>
              </a:ext>
            </a:extLst>
          </p:cNvPr>
          <p:cNvSpPr/>
          <p:nvPr/>
        </p:nvSpPr>
        <p:spPr bwMode="auto">
          <a:xfrm>
            <a:off x="2672380" y="2680138"/>
            <a:ext cx="514285" cy="42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2C3C14-179A-65B4-AEAA-6507096ADC19}"/>
              </a:ext>
            </a:extLst>
          </p:cNvPr>
          <p:cNvSpPr/>
          <p:nvPr/>
        </p:nvSpPr>
        <p:spPr bwMode="auto">
          <a:xfrm>
            <a:off x="4443809" y="3290869"/>
            <a:ext cx="819047" cy="37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5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DBE5E-059B-2584-A29A-EE736BFD2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E6F5C-366B-CA92-96DC-7D0CA9E18BF7}"/>
              </a:ext>
            </a:extLst>
          </p:cNvPr>
          <p:cNvSpPr/>
          <p:nvPr/>
        </p:nvSpPr>
        <p:spPr bwMode="auto">
          <a:xfrm>
            <a:off x="10043809" y="2572791"/>
            <a:ext cx="504760" cy="50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6D2BE-53D6-7C40-D307-ECE8E74C0D58}"/>
              </a:ext>
            </a:extLst>
          </p:cNvPr>
          <p:cNvSpPr/>
          <p:nvPr/>
        </p:nvSpPr>
        <p:spPr bwMode="auto">
          <a:xfrm>
            <a:off x="10120000" y="4954921"/>
            <a:ext cx="438095" cy="38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1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A1F24-9896-8844-5257-927F6D70F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2EAC1-C71E-E899-F368-9D67E2A7E83F}"/>
              </a:ext>
            </a:extLst>
          </p:cNvPr>
          <p:cNvSpPr/>
          <p:nvPr/>
        </p:nvSpPr>
        <p:spPr bwMode="auto">
          <a:xfrm>
            <a:off x="9110476" y="2639334"/>
            <a:ext cx="438095" cy="38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B49150-3E4F-A5A0-E417-75102C15E6AE}"/>
              </a:ext>
            </a:extLst>
          </p:cNvPr>
          <p:cNvSpPr/>
          <p:nvPr/>
        </p:nvSpPr>
        <p:spPr bwMode="auto">
          <a:xfrm>
            <a:off x="9034285" y="4897382"/>
            <a:ext cx="504761" cy="504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1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AB7B8-644B-E802-44CF-0126AA9F9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F77A6-8CA9-AE88-0BB9-00D4EE39D741}"/>
              </a:ext>
            </a:extLst>
          </p:cNvPr>
          <p:cNvSpPr/>
          <p:nvPr/>
        </p:nvSpPr>
        <p:spPr bwMode="auto">
          <a:xfrm>
            <a:off x="3034285" y="2678358"/>
            <a:ext cx="1104761" cy="40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0D51C-8E45-2AC0-5FDA-4668377B0FDA}"/>
              </a:ext>
            </a:extLst>
          </p:cNvPr>
          <p:cNvSpPr/>
          <p:nvPr/>
        </p:nvSpPr>
        <p:spPr bwMode="auto">
          <a:xfrm>
            <a:off x="8348571" y="2678358"/>
            <a:ext cx="1104761" cy="40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A8EAB8-0A8A-ADDD-FE57-A541AE0A52B2}"/>
              </a:ext>
            </a:extLst>
          </p:cNvPr>
          <p:cNvSpPr/>
          <p:nvPr/>
        </p:nvSpPr>
        <p:spPr bwMode="auto">
          <a:xfrm>
            <a:off x="3567619" y="3774621"/>
            <a:ext cx="1371428" cy="40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272BEE-1ABD-BE71-E460-063F56F100E9}"/>
              </a:ext>
            </a:extLst>
          </p:cNvPr>
          <p:cNvSpPr/>
          <p:nvPr/>
        </p:nvSpPr>
        <p:spPr bwMode="auto">
          <a:xfrm>
            <a:off x="8615238" y="3774621"/>
            <a:ext cx="304761" cy="381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119C3C-97F4-396E-CE4D-27799E004C14}"/>
              </a:ext>
            </a:extLst>
          </p:cNvPr>
          <p:cNvSpPr/>
          <p:nvPr/>
        </p:nvSpPr>
        <p:spPr bwMode="auto">
          <a:xfrm>
            <a:off x="3596190" y="4870885"/>
            <a:ext cx="790476" cy="4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C75395-0E11-CD06-54A1-73C8CB81D58B}"/>
              </a:ext>
            </a:extLst>
          </p:cNvPr>
          <p:cNvSpPr/>
          <p:nvPr/>
        </p:nvSpPr>
        <p:spPr bwMode="auto">
          <a:xfrm>
            <a:off x="8872380" y="4861352"/>
            <a:ext cx="1638095" cy="40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35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4EAEB-B76C-0CC1-CFA8-F7BBC78ED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56426-224A-CF4F-626B-F8826CF19351}"/>
              </a:ext>
            </a:extLst>
          </p:cNvPr>
          <p:cNvSpPr/>
          <p:nvPr/>
        </p:nvSpPr>
        <p:spPr bwMode="auto">
          <a:xfrm>
            <a:off x="3310476" y="2565664"/>
            <a:ext cx="1076190" cy="49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270F59-1C6E-F57A-00D6-43CF5997FE18}"/>
              </a:ext>
            </a:extLst>
          </p:cNvPr>
          <p:cNvSpPr/>
          <p:nvPr/>
        </p:nvSpPr>
        <p:spPr bwMode="auto">
          <a:xfrm>
            <a:off x="8081904" y="2565664"/>
            <a:ext cx="1085715" cy="49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216BD9-C37A-FED0-7D9D-F95B8665E7D0}"/>
              </a:ext>
            </a:extLst>
          </p:cNvPr>
          <p:cNvSpPr/>
          <p:nvPr/>
        </p:nvSpPr>
        <p:spPr bwMode="auto">
          <a:xfrm>
            <a:off x="3586666" y="3653554"/>
            <a:ext cx="1323809" cy="49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F9E27C-A683-01B8-8CE7-CA16BF68C607}"/>
              </a:ext>
            </a:extLst>
          </p:cNvPr>
          <p:cNvSpPr/>
          <p:nvPr/>
        </p:nvSpPr>
        <p:spPr bwMode="auto">
          <a:xfrm>
            <a:off x="7548571" y="3653554"/>
            <a:ext cx="1342857" cy="50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63B43B-10A4-23F0-121D-23B9182FD136}"/>
              </a:ext>
            </a:extLst>
          </p:cNvPr>
          <p:cNvSpPr/>
          <p:nvPr/>
        </p:nvSpPr>
        <p:spPr bwMode="auto">
          <a:xfrm>
            <a:off x="3567619" y="4750988"/>
            <a:ext cx="1342857" cy="49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9F5E19-D06D-9D97-702C-9EFD5D845F63}"/>
              </a:ext>
            </a:extLst>
          </p:cNvPr>
          <p:cNvSpPr/>
          <p:nvPr/>
        </p:nvSpPr>
        <p:spPr bwMode="auto">
          <a:xfrm>
            <a:off x="7815238" y="4750988"/>
            <a:ext cx="1609522" cy="50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24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2023-07-04T07:23:03Z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