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80" r:id="rId4"/>
    <p:sldId id="379" r:id="rId5"/>
    <p:sldId id="378" r:id="rId6"/>
    <p:sldId id="376" r:id="rId7"/>
    <p:sldId id="375" r:id="rId8"/>
    <p:sldId id="374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132" y="258"/>
      </p:cViewPr>
      <p:guideLst>
        <p:guide orient="horz" pos="213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image" Target="../media/image12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19" Type="http://schemas.openxmlformats.org/officeDocument/2006/relationships/image" Target="../media/image11.pn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81275"/>
            <a:ext cx="107346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498239"/>
            <a:ext cx="1952380" cy="27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7142" y="3498239"/>
            <a:ext cx="2133333" cy="26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3993954"/>
            <a:ext cx="1400000" cy="228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81904" y="3965355"/>
            <a:ext cx="1428571" cy="26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4432471"/>
            <a:ext cx="1504761" cy="276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48571" y="4470603"/>
            <a:ext cx="761904" cy="20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690" y="2956560"/>
            <a:ext cx="9449435" cy="23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3405308"/>
            <a:ext cx="1238095" cy="1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3806088"/>
            <a:ext cx="9200000" cy="257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515" y="4254500"/>
            <a:ext cx="988187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4232931"/>
            <a:ext cx="9209523" cy="2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4671536"/>
            <a:ext cx="9199999" cy="2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5110140"/>
            <a:ext cx="1714285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5548630"/>
            <a:ext cx="9716770" cy="26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350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309495"/>
            <a:ext cx="992060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414" y="2832100"/>
            <a:ext cx="9454073" cy="29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43809" y="3270539"/>
            <a:ext cx="1259903" cy="23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000" y="3709264"/>
            <a:ext cx="7768487" cy="24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940" y="4147820"/>
            <a:ext cx="962406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107593"/>
            <a:ext cx="8971428" cy="24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537019"/>
            <a:ext cx="2057142" cy="229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75988"/>
            <a:ext cx="9190476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3405505"/>
            <a:ext cx="983361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562663"/>
            <a:ext cx="8980952" cy="2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019860"/>
            <a:ext cx="1352380" cy="19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419907"/>
            <a:ext cx="9199999" cy="24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415" y="3858260"/>
            <a:ext cx="9610090" cy="25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" y="1974215"/>
            <a:ext cx="9520555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403890"/>
            <a:ext cx="9190476" cy="24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48571" y="2843003"/>
            <a:ext cx="7304761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3263265"/>
            <a:ext cx="988631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15" y="3070225"/>
            <a:ext cx="987488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3499422"/>
            <a:ext cx="9209523" cy="247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370" y="3855085"/>
            <a:ext cx="928497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940" y="4367530"/>
            <a:ext cx="989330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1115" y="4806315"/>
            <a:ext cx="964692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4285" y="5216162"/>
            <a:ext cx="885714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3940" y="5654675"/>
            <a:ext cx="969200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680" y="1620520"/>
            <a:ext cx="73342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1620684"/>
            <a:ext cx="2790477" cy="2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7619" y="2297987"/>
            <a:ext cx="323809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67619" y="2297987"/>
            <a:ext cx="476190" cy="21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72380" y="2307526"/>
            <a:ext cx="333333" cy="20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29523" y="2278908"/>
            <a:ext cx="590477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24761" y="2946671"/>
            <a:ext cx="342857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10476" y="2946671"/>
            <a:ext cx="333333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34285" y="3433185"/>
            <a:ext cx="333333" cy="20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29523" y="3881540"/>
            <a:ext cx="590476" cy="2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86666" y="4406211"/>
            <a:ext cx="742857" cy="21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596190" y="4358514"/>
            <a:ext cx="876190" cy="27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544379"/>
            <a:ext cx="590476" cy="26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6190" y="2555583"/>
            <a:ext cx="476190" cy="20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72380" y="2555583"/>
            <a:ext cx="323809" cy="20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9523" y="3528628"/>
            <a:ext cx="600000" cy="21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4492133"/>
            <a:ext cx="447619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48641"/>
            <a:ext cx="476190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3809" y="2134679"/>
            <a:ext cx="323809" cy="20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9523" y="3592794"/>
            <a:ext cx="609523" cy="20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8095" y="4555341"/>
            <a:ext cx="476190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96190" y="4555341"/>
            <a:ext cx="333333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0685" y="1700530"/>
            <a:ext cx="51244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8930" y="2853055"/>
            <a:ext cx="54927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05" y="3357060"/>
            <a:ext cx="10800000" cy="187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615930" y="3841115"/>
            <a:ext cx="54927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0488930" y="4293235"/>
            <a:ext cx="54927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0615930" y="4798695"/>
            <a:ext cx="54927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5910" y="1412240"/>
            <a:ext cx="57721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0100" y="2348865"/>
            <a:ext cx="57023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279650" y="1557020"/>
            <a:ext cx="57023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5835015" y="2493010"/>
            <a:ext cx="57023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9744710" y="3429000"/>
            <a:ext cx="57023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692785"/>
            <a:ext cx="11616690" cy="265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325"/>
            <a:ext cx="10800000" cy="273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2063115" y="1844675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4728845" y="1772920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7320280" y="1844675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0056495" y="1672590"/>
            <a:ext cx="66611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2496185" y="2653030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4935855" y="2780665"/>
            <a:ext cx="73025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auto">
          <a:xfrm>
            <a:off x="8112125" y="2780665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auto">
          <a:xfrm>
            <a:off x="10344785" y="2708910"/>
            <a:ext cx="5702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auto">
          <a:xfrm>
            <a:off x="3792220" y="4940935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auto">
          <a:xfrm>
            <a:off x="3792220" y="5589270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2"/>
            </p:custDataLst>
          </p:nvPr>
        </p:nvSpPr>
        <p:spPr bwMode="auto">
          <a:xfrm>
            <a:off x="5520055" y="4293235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3"/>
            </p:custDataLst>
          </p:nvPr>
        </p:nvSpPr>
        <p:spPr bwMode="auto">
          <a:xfrm>
            <a:off x="5520055" y="5589270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4"/>
            </p:custDataLst>
          </p:nvPr>
        </p:nvSpPr>
        <p:spPr bwMode="auto">
          <a:xfrm>
            <a:off x="7176135" y="4293235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5"/>
            </p:custDataLst>
          </p:nvPr>
        </p:nvSpPr>
        <p:spPr bwMode="auto">
          <a:xfrm>
            <a:off x="7248525" y="4961255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6"/>
            </p:custDataLst>
          </p:nvPr>
        </p:nvSpPr>
        <p:spPr bwMode="auto">
          <a:xfrm>
            <a:off x="8760460" y="4940935"/>
            <a:ext cx="936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7"/>
            </p:custDataLst>
          </p:nvPr>
        </p:nvSpPr>
        <p:spPr bwMode="auto">
          <a:xfrm>
            <a:off x="8760460" y="5589270"/>
            <a:ext cx="106362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993299"/>
            <a:ext cx="1714285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2002844"/>
            <a:ext cx="1980952" cy="26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39047" y="2002844"/>
            <a:ext cx="1714285" cy="26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5238" y="2518266"/>
            <a:ext cx="761904" cy="20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81904" y="2518266"/>
            <a:ext cx="752380" cy="20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48571" y="2518266"/>
            <a:ext cx="761904" cy="20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2023-07-04T09:02:07Z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