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643187"/>
            <a:ext cx="6800850" cy="1571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96550-3F0A-83F9-CC09-DE12D818B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3D82BA-4DA3-9DD9-CBFE-07FB8F1BF386}"/>
              </a:ext>
            </a:extLst>
          </p:cNvPr>
          <p:cNvSpPr/>
          <p:nvPr/>
        </p:nvSpPr>
        <p:spPr bwMode="auto">
          <a:xfrm>
            <a:off x="1661991" y="3825084"/>
            <a:ext cx="2395349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1D8322-EAA3-467F-533C-86F3FD357A0F}"/>
              </a:ext>
            </a:extLst>
          </p:cNvPr>
          <p:cNvSpPr/>
          <p:nvPr/>
        </p:nvSpPr>
        <p:spPr bwMode="auto">
          <a:xfrm>
            <a:off x="4496936" y="3825084"/>
            <a:ext cx="2386378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3383E-FC13-C8A6-87A1-2A4C2F63CC47}"/>
              </a:ext>
            </a:extLst>
          </p:cNvPr>
          <p:cNvSpPr/>
          <p:nvPr/>
        </p:nvSpPr>
        <p:spPr bwMode="auto">
          <a:xfrm>
            <a:off x="1661991" y="4596672"/>
            <a:ext cx="4790698" cy="43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7136A-533F-5BC3-F145-3F7F3A491262}"/>
              </a:ext>
            </a:extLst>
          </p:cNvPr>
          <p:cNvSpPr/>
          <p:nvPr/>
        </p:nvSpPr>
        <p:spPr bwMode="auto">
          <a:xfrm>
            <a:off x="1661991" y="5368261"/>
            <a:ext cx="3256598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0C00CF-B48F-3F23-4B90-DCF15A506570}"/>
              </a:ext>
            </a:extLst>
          </p:cNvPr>
          <p:cNvSpPr/>
          <p:nvPr/>
        </p:nvSpPr>
        <p:spPr bwMode="auto">
          <a:xfrm>
            <a:off x="1670962" y="6139850"/>
            <a:ext cx="8953403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DA55E-2E8E-9D66-0EEB-057749D71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0800000" cy="54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3AB65F-7C37-0DF4-8C77-44B7985D0F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t="1929" r="10885" b="63658"/>
          <a:stretch/>
        </p:blipFill>
        <p:spPr>
          <a:xfrm>
            <a:off x="7176120" y="5399638"/>
            <a:ext cx="4752528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1824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AB65F-7C37-0DF4-8C77-44B7985D0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80BC7-3585-426B-9613-D5D8E3387711}"/>
              </a:ext>
            </a:extLst>
          </p:cNvPr>
          <p:cNvSpPr/>
          <p:nvPr/>
        </p:nvSpPr>
        <p:spPr bwMode="auto">
          <a:xfrm>
            <a:off x="681904" y="1143594"/>
            <a:ext cx="3571428" cy="44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0EA52-4515-CACA-1911-BF9AFC2751E2}"/>
              </a:ext>
            </a:extLst>
          </p:cNvPr>
          <p:cNvSpPr/>
          <p:nvPr/>
        </p:nvSpPr>
        <p:spPr bwMode="auto">
          <a:xfrm>
            <a:off x="681904" y="1982501"/>
            <a:ext cx="3571428" cy="4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F6B9A5-A7DC-7B8B-452E-0A722FED42FB}"/>
              </a:ext>
            </a:extLst>
          </p:cNvPr>
          <p:cNvSpPr/>
          <p:nvPr/>
        </p:nvSpPr>
        <p:spPr bwMode="auto">
          <a:xfrm>
            <a:off x="1224761" y="2811874"/>
            <a:ext cx="5761904" cy="42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17D76F-86F3-CD91-6111-1720B66E737C}"/>
              </a:ext>
            </a:extLst>
          </p:cNvPr>
          <p:cNvSpPr/>
          <p:nvPr/>
        </p:nvSpPr>
        <p:spPr bwMode="auto">
          <a:xfrm>
            <a:off x="681904" y="3650781"/>
            <a:ext cx="1914285" cy="35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25185D-1C89-5A69-C002-53F576D2D3CA}"/>
              </a:ext>
            </a:extLst>
          </p:cNvPr>
          <p:cNvSpPr/>
          <p:nvPr/>
        </p:nvSpPr>
        <p:spPr bwMode="auto">
          <a:xfrm>
            <a:off x="681904" y="4442022"/>
            <a:ext cx="2371428" cy="4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A3762-7F21-1F2B-6ECB-F7D2D805F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2C766-AB0F-A48C-BC30-9FA5732EF526}"/>
              </a:ext>
            </a:extLst>
          </p:cNvPr>
          <p:cNvSpPr/>
          <p:nvPr/>
        </p:nvSpPr>
        <p:spPr bwMode="auto">
          <a:xfrm>
            <a:off x="681904" y="1067326"/>
            <a:ext cx="9657142" cy="457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E99F8-1FB1-59B2-6014-FA955E998DF0}"/>
              </a:ext>
            </a:extLst>
          </p:cNvPr>
          <p:cNvSpPr/>
          <p:nvPr/>
        </p:nvSpPr>
        <p:spPr bwMode="auto">
          <a:xfrm>
            <a:off x="681904" y="1887138"/>
            <a:ext cx="9676190" cy="457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535BE-2878-FDBE-9C44-3B7EEB315339}"/>
              </a:ext>
            </a:extLst>
          </p:cNvPr>
          <p:cNvSpPr/>
          <p:nvPr/>
        </p:nvSpPr>
        <p:spPr bwMode="auto">
          <a:xfrm>
            <a:off x="681904" y="2726015"/>
            <a:ext cx="4733333" cy="438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F8A3A-7AB6-7F0F-8289-A717DFE1FF3A}"/>
              </a:ext>
            </a:extLst>
          </p:cNvPr>
          <p:cNvSpPr/>
          <p:nvPr/>
        </p:nvSpPr>
        <p:spPr bwMode="auto">
          <a:xfrm>
            <a:off x="681904" y="3526761"/>
            <a:ext cx="9676190" cy="438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1F0C41-79F7-94C8-F44C-849A20B229DD}"/>
              </a:ext>
            </a:extLst>
          </p:cNvPr>
          <p:cNvSpPr/>
          <p:nvPr/>
        </p:nvSpPr>
        <p:spPr bwMode="auto">
          <a:xfrm>
            <a:off x="681904" y="4375171"/>
            <a:ext cx="8819047" cy="4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FEB9C-81DF-CB17-B21A-00028F8B5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2A5F8-FA80-0A6B-5E4F-FCB6C6EA145F}"/>
              </a:ext>
            </a:extLst>
          </p:cNvPr>
          <p:cNvSpPr/>
          <p:nvPr/>
        </p:nvSpPr>
        <p:spPr bwMode="auto">
          <a:xfrm>
            <a:off x="5891428" y="4816611"/>
            <a:ext cx="580952" cy="391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D5855C-407D-45B9-533F-006864F43701}"/>
              </a:ext>
            </a:extLst>
          </p:cNvPr>
          <p:cNvSpPr/>
          <p:nvPr/>
        </p:nvSpPr>
        <p:spPr bwMode="auto">
          <a:xfrm>
            <a:off x="3196190" y="5722910"/>
            <a:ext cx="580952" cy="38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EA3E6-DF34-2F72-26A0-462A7D83E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53DF5-B2F8-E977-A713-BC1AAE1F203A}"/>
              </a:ext>
            </a:extLst>
          </p:cNvPr>
          <p:cNvSpPr/>
          <p:nvPr/>
        </p:nvSpPr>
        <p:spPr bwMode="auto">
          <a:xfrm>
            <a:off x="4910476" y="3062586"/>
            <a:ext cx="561904" cy="381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77A0A-5FC2-2F41-1B02-F1F611C6D930}"/>
              </a:ext>
            </a:extLst>
          </p:cNvPr>
          <p:cNvSpPr/>
          <p:nvPr/>
        </p:nvSpPr>
        <p:spPr bwMode="auto">
          <a:xfrm>
            <a:off x="2196190" y="3969461"/>
            <a:ext cx="314285" cy="37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3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7C867-3B85-DCB5-9565-CC6FCD4F6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00A58F-8C5B-7F9B-9EC3-78829B1160CE}"/>
              </a:ext>
            </a:extLst>
          </p:cNvPr>
          <p:cNvSpPr/>
          <p:nvPr/>
        </p:nvSpPr>
        <p:spPr bwMode="auto">
          <a:xfrm>
            <a:off x="7300952" y="2164754"/>
            <a:ext cx="571428" cy="38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437D93-1713-9D0E-17A6-B8FC6372D164}"/>
              </a:ext>
            </a:extLst>
          </p:cNvPr>
          <p:cNvSpPr/>
          <p:nvPr/>
        </p:nvSpPr>
        <p:spPr bwMode="auto">
          <a:xfrm>
            <a:off x="9291428" y="3968198"/>
            <a:ext cx="580952" cy="38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0F4051-2B8E-BC49-DDD3-1A7B57A94028}"/>
              </a:ext>
            </a:extLst>
          </p:cNvPr>
          <p:cNvSpPr/>
          <p:nvPr/>
        </p:nvSpPr>
        <p:spPr bwMode="auto">
          <a:xfrm>
            <a:off x="6196190" y="4865149"/>
            <a:ext cx="590476" cy="38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9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DA5FC-DADA-9670-02E0-B05E601AE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DCAF5-7DFF-0618-7F93-89541CCE345E}"/>
              </a:ext>
            </a:extLst>
          </p:cNvPr>
          <p:cNvSpPr/>
          <p:nvPr/>
        </p:nvSpPr>
        <p:spPr bwMode="auto">
          <a:xfrm>
            <a:off x="5177142" y="3117673"/>
            <a:ext cx="1104761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DA4AEB-6E46-7E7C-9307-1E37E0416276}"/>
              </a:ext>
            </a:extLst>
          </p:cNvPr>
          <p:cNvSpPr/>
          <p:nvPr/>
        </p:nvSpPr>
        <p:spPr bwMode="auto">
          <a:xfrm>
            <a:off x="4853333" y="4014088"/>
            <a:ext cx="857142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312EC1-FB9C-E68D-1045-20DD79873E8D}"/>
              </a:ext>
            </a:extLst>
          </p:cNvPr>
          <p:cNvSpPr/>
          <p:nvPr/>
        </p:nvSpPr>
        <p:spPr bwMode="auto">
          <a:xfrm>
            <a:off x="2186666" y="4910502"/>
            <a:ext cx="571428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1F5260-2973-D9E7-EA0B-97E66CE63B6A}"/>
              </a:ext>
            </a:extLst>
          </p:cNvPr>
          <p:cNvSpPr/>
          <p:nvPr/>
        </p:nvSpPr>
        <p:spPr bwMode="auto">
          <a:xfrm>
            <a:off x="8215238" y="4910502"/>
            <a:ext cx="304761" cy="38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81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C6979-B5B6-5780-E6E5-0831ABDEB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4D663-EF29-2927-5259-B61467B970CB}"/>
              </a:ext>
            </a:extLst>
          </p:cNvPr>
          <p:cNvSpPr/>
          <p:nvPr/>
        </p:nvSpPr>
        <p:spPr bwMode="auto">
          <a:xfrm>
            <a:off x="8018027" y="2038118"/>
            <a:ext cx="340129" cy="28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487F7A-8802-92CB-33FE-BACC16E8A0F3}"/>
              </a:ext>
            </a:extLst>
          </p:cNvPr>
          <p:cNvSpPr/>
          <p:nvPr/>
        </p:nvSpPr>
        <p:spPr bwMode="auto">
          <a:xfrm>
            <a:off x="7958874" y="3378169"/>
            <a:ext cx="391890" cy="39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7A886-903F-DD39-ED5E-8153D088C4CB}"/>
              </a:ext>
            </a:extLst>
          </p:cNvPr>
          <p:cNvSpPr/>
          <p:nvPr/>
        </p:nvSpPr>
        <p:spPr bwMode="auto">
          <a:xfrm>
            <a:off x="8018027" y="4829275"/>
            <a:ext cx="332736" cy="28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8472FE-B436-F436-6B74-98ACE3735538}"/>
              </a:ext>
            </a:extLst>
          </p:cNvPr>
          <p:cNvSpPr/>
          <p:nvPr/>
        </p:nvSpPr>
        <p:spPr bwMode="auto">
          <a:xfrm>
            <a:off x="7958874" y="6161922"/>
            <a:ext cx="391890" cy="399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46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14210-0D7D-BDEE-F06A-C661C8CBE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219586-70D9-A2DF-A07A-65BF6AD6BADB}"/>
              </a:ext>
            </a:extLst>
          </p:cNvPr>
          <p:cNvSpPr/>
          <p:nvPr/>
        </p:nvSpPr>
        <p:spPr bwMode="auto">
          <a:xfrm>
            <a:off x="8186666" y="2200946"/>
            <a:ext cx="1066666" cy="4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5C98EB-800B-B339-14A7-48037AB17A54}"/>
              </a:ext>
            </a:extLst>
          </p:cNvPr>
          <p:cNvSpPr/>
          <p:nvPr/>
        </p:nvSpPr>
        <p:spPr bwMode="auto">
          <a:xfrm>
            <a:off x="8977142" y="3096458"/>
            <a:ext cx="1609523" cy="504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4894BC-7625-3B89-3365-2FDABDA357DB}"/>
              </a:ext>
            </a:extLst>
          </p:cNvPr>
          <p:cNvSpPr/>
          <p:nvPr/>
        </p:nvSpPr>
        <p:spPr bwMode="auto">
          <a:xfrm>
            <a:off x="8967619" y="4011023"/>
            <a:ext cx="552381" cy="48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4A658-28A0-BC45-E5BD-57A23FE363B3}"/>
              </a:ext>
            </a:extLst>
          </p:cNvPr>
          <p:cNvSpPr/>
          <p:nvPr/>
        </p:nvSpPr>
        <p:spPr bwMode="auto">
          <a:xfrm>
            <a:off x="8434285" y="4897008"/>
            <a:ext cx="2152380" cy="504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23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6F0F2-3CFB-C3F4-9ABF-46D5D65AB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0BBB4-86C1-A187-B442-D4A26298DB18}"/>
              </a:ext>
            </a:extLst>
          </p:cNvPr>
          <p:cNvSpPr/>
          <p:nvPr/>
        </p:nvSpPr>
        <p:spPr bwMode="auto">
          <a:xfrm>
            <a:off x="2167619" y="3976508"/>
            <a:ext cx="6066666" cy="38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FDF1F-1572-4576-F866-E8E5C65FA2A6}"/>
              </a:ext>
            </a:extLst>
          </p:cNvPr>
          <p:cNvSpPr/>
          <p:nvPr/>
        </p:nvSpPr>
        <p:spPr bwMode="auto">
          <a:xfrm>
            <a:off x="1758095" y="4796787"/>
            <a:ext cx="3000000" cy="38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AF02F9-6C9A-8ABC-9C87-1FF524FBCE03}"/>
              </a:ext>
            </a:extLst>
          </p:cNvPr>
          <p:cNvSpPr/>
          <p:nvPr/>
        </p:nvSpPr>
        <p:spPr bwMode="auto">
          <a:xfrm>
            <a:off x="1758095" y="5597989"/>
            <a:ext cx="2942857" cy="44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5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5F23E-CC44-C6C7-E105-5F767493E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33AE0-FC11-60BB-6B7A-FBAF0060649B}"/>
              </a:ext>
            </a:extLst>
          </p:cNvPr>
          <p:cNvSpPr/>
          <p:nvPr/>
        </p:nvSpPr>
        <p:spPr bwMode="auto">
          <a:xfrm>
            <a:off x="1167619" y="1229540"/>
            <a:ext cx="3476190" cy="42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AE96D0-63DB-5538-5582-143D93743903}"/>
              </a:ext>
            </a:extLst>
          </p:cNvPr>
          <p:cNvSpPr/>
          <p:nvPr/>
        </p:nvSpPr>
        <p:spPr bwMode="auto">
          <a:xfrm>
            <a:off x="681904" y="2078470"/>
            <a:ext cx="2628571" cy="362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D222D-DD0F-5330-4032-BCC35058EB59}"/>
              </a:ext>
            </a:extLst>
          </p:cNvPr>
          <p:cNvSpPr/>
          <p:nvPr/>
        </p:nvSpPr>
        <p:spPr bwMode="auto">
          <a:xfrm>
            <a:off x="681904" y="2851092"/>
            <a:ext cx="2342857" cy="44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B1733-4996-E242-195C-303E5C934F05}"/>
              </a:ext>
            </a:extLst>
          </p:cNvPr>
          <p:cNvSpPr/>
          <p:nvPr/>
        </p:nvSpPr>
        <p:spPr bwMode="auto">
          <a:xfrm>
            <a:off x="681904" y="3661868"/>
            <a:ext cx="4457142" cy="44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3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2023-07-06T16:07:06Z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