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23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138487"/>
            <a:ext cx="83915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5A5DF-B329-7085-79B6-C4A079D30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0807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68934-E7A1-DFFF-E0B0-7C5E443FD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DBD8E-E651-0639-1DCD-44649BAD864B}"/>
              </a:ext>
            </a:extLst>
          </p:cNvPr>
          <p:cNvSpPr/>
          <p:nvPr/>
        </p:nvSpPr>
        <p:spPr bwMode="auto">
          <a:xfrm>
            <a:off x="720000" y="1267409"/>
            <a:ext cx="1876189" cy="89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BB275E-39CF-83DA-C124-773FC4DBE894}"/>
              </a:ext>
            </a:extLst>
          </p:cNvPr>
          <p:cNvSpPr/>
          <p:nvPr/>
        </p:nvSpPr>
        <p:spPr bwMode="auto">
          <a:xfrm>
            <a:off x="3071664" y="1267408"/>
            <a:ext cx="2520280" cy="89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C6E361-49AD-F162-2DFC-3C9949F699EB}"/>
              </a:ext>
            </a:extLst>
          </p:cNvPr>
          <p:cNvSpPr/>
          <p:nvPr/>
        </p:nvSpPr>
        <p:spPr bwMode="auto">
          <a:xfrm>
            <a:off x="681904" y="2458581"/>
            <a:ext cx="3901928" cy="51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132666-F0A9-0AEB-6A7B-921BE56F12A4}"/>
              </a:ext>
            </a:extLst>
          </p:cNvPr>
          <p:cNvSpPr/>
          <p:nvPr/>
        </p:nvSpPr>
        <p:spPr bwMode="auto">
          <a:xfrm>
            <a:off x="681904" y="3344823"/>
            <a:ext cx="9666666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7EE66B-E9FE-7839-72C3-1E8C3DFD7EB2}"/>
              </a:ext>
            </a:extLst>
          </p:cNvPr>
          <p:cNvSpPr/>
          <p:nvPr/>
        </p:nvSpPr>
        <p:spPr bwMode="auto">
          <a:xfrm>
            <a:off x="681904" y="4154823"/>
            <a:ext cx="3076190" cy="447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2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94751-8ED6-AB67-E28F-DBF417114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0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23A20-C810-C003-C002-2A6659B266E9}"/>
              </a:ext>
            </a:extLst>
          </p:cNvPr>
          <p:cNvSpPr/>
          <p:nvPr/>
        </p:nvSpPr>
        <p:spPr bwMode="auto">
          <a:xfrm>
            <a:off x="3415775" y="3525623"/>
            <a:ext cx="236597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139B65-0606-3CF3-9BFF-607BD401D311}"/>
              </a:ext>
            </a:extLst>
          </p:cNvPr>
          <p:cNvSpPr/>
          <p:nvPr/>
        </p:nvSpPr>
        <p:spPr bwMode="auto">
          <a:xfrm>
            <a:off x="5437607" y="3525623"/>
            <a:ext cx="229427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446AF4-623A-D394-4020-2257FA5EA8F5}"/>
              </a:ext>
            </a:extLst>
          </p:cNvPr>
          <p:cNvSpPr/>
          <p:nvPr/>
        </p:nvSpPr>
        <p:spPr bwMode="auto">
          <a:xfrm>
            <a:off x="7445100" y="3429000"/>
            <a:ext cx="716961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82231D-BA51-30B2-1C31-FB9E41A1654E}"/>
              </a:ext>
            </a:extLst>
          </p:cNvPr>
          <p:cNvSpPr/>
          <p:nvPr/>
        </p:nvSpPr>
        <p:spPr bwMode="auto">
          <a:xfrm>
            <a:off x="4598762" y="4436607"/>
            <a:ext cx="437346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2EB30F-3569-5E70-1C25-D266063A5EE6}"/>
              </a:ext>
            </a:extLst>
          </p:cNvPr>
          <p:cNvSpPr/>
          <p:nvPr/>
        </p:nvSpPr>
        <p:spPr bwMode="auto">
          <a:xfrm>
            <a:off x="3415775" y="5340418"/>
            <a:ext cx="236597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CEFFA3-9CF0-1650-01FA-721E2F8AAB86}"/>
              </a:ext>
            </a:extLst>
          </p:cNvPr>
          <p:cNvSpPr/>
          <p:nvPr/>
        </p:nvSpPr>
        <p:spPr bwMode="auto">
          <a:xfrm>
            <a:off x="5244028" y="5340418"/>
            <a:ext cx="430177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3F7238-2DF4-31AD-9AFE-1B650CA5314C}"/>
              </a:ext>
            </a:extLst>
          </p:cNvPr>
          <p:cNvSpPr/>
          <p:nvPr/>
        </p:nvSpPr>
        <p:spPr bwMode="auto">
          <a:xfrm>
            <a:off x="7308877" y="5340418"/>
            <a:ext cx="853184" cy="30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FF6F70-111A-CFB7-DF71-33D4B7871106}"/>
              </a:ext>
            </a:extLst>
          </p:cNvPr>
          <p:cNvSpPr/>
          <p:nvPr/>
        </p:nvSpPr>
        <p:spPr bwMode="auto">
          <a:xfrm>
            <a:off x="4613101" y="6251402"/>
            <a:ext cx="415837" cy="28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C1749-72B5-2B50-E95B-16BE08F0B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AAFCD-3EA3-F168-9DD0-15EF6B4B977C}"/>
              </a:ext>
            </a:extLst>
          </p:cNvPr>
          <p:cNvSpPr/>
          <p:nvPr/>
        </p:nvSpPr>
        <p:spPr bwMode="auto">
          <a:xfrm>
            <a:off x="3120000" y="1943887"/>
            <a:ext cx="1019047" cy="46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C55E1B-C66C-84C7-E106-EC495DCB8587}"/>
              </a:ext>
            </a:extLst>
          </p:cNvPr>
          <p:cNvSpPr/>
          <p:nvPr/>
        </p:nvSpPr>
        <p:spPr bwMode="auto">
          <a:xfrm>
            <a:off x="1653333" y="3134926"/>
            <a:ext cx="1009523" cy="4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7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94460-35AA-13FF-6B8E-238C294264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1D0EE-A09C-1D19-184B-898791F1C856}"/>
              </a:ext>
            </a:extLst>
          </p:cNvPr>
          <p:cNvSpPr/>
          <p:nvPr/>
        </p:nvSpPr>
        <p:spPr bwMode="auto">
          <a:xfrm>
            <a:off x="3218223" y="1234168"/>
            <a:ext cx="462634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EF870-B510-1660-6688-41DB01A72994}"/>
              </a:ext>
            </a:extLst>
          </p:cNvPr>
          <p:cNvSpPr/>
          <p:nvPr/>
        </p:nvSpPr>
        <p:spPr bwMode="auto">
          <a:xfrm>
            <a:off x="5523683" y="1234168"/>
            <a:ext cx="254448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AD5201-6639-3207-39F0-E71B2DB28E71}"/>
              </a:ext>
            </a:extLst>
          </p:cNvPr>
          <p:cNvSpPr/>
          <p:nvPr/>
        </p:nvSpPr>
        <p:spPr bwMode="auto">
          <a:xfrm>
            <a:off x="5415735" y="1719951"/>
            <a:ext cx="470344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B83E8-EBF8-F2DF-360E-A1D2E7FDB024}"/>
              </a:ext>
            </a:extLst>
          </p:cNvPr>
          <p:cNvSpPr/>
          <p:nvPr/>
        </p:nvSpPr>
        <p:spPr bwMode="auto">
          <a:xfrm>
            <a:off x="3850490" y="2475614"/>
            <a:ext cx="902136" cy="32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B9029-3190-5366-BFD6-4E8F71185BFE}"/>
              </a:ext>
            </a:extLst>
          </p:cNvPr>
          <p:cNvSpPr/>
          <p:nvPr/>
        </p:nvSpPr>
        <p:spPr bwMode="auto">
          <a:xfrm>
            <a:off x="6680268" y="2475614"/>
            <a:ext cx="686240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D202A6-B8BB-C296-91AB-A565308A637D}"/>
              </a:ext>
            </a:extLst>
          </p:cNvPr>
          <p:cNvSpPr/>
          <p:nvPr/>
        </p:nvSpPr>
        <p:spPr bwMode="auto">
          <a:xfrm>
            <a:off x="1915137" y="3717060"/>
            <a:ext cx="254448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DB89DA-9E57-2306-52CC-9745BF4B1A03}"/>
              </a:ext>
            </a:extLst>
          </p:cNvPr>
          <p:cNvSpPr/>
          <p:nvPr/>
        </p:nvSpPr>
        <p:spPr bwMode="auto">
          <a:xfrm>
            <a:off x="1922848" y="4195132"/>
            <a:ext cx="246738" cy="31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5BFF8E-69B5-0E50-C6BA-080B196556A8}"/>
              </a:ext>
            </a:extLst>
          </p:cNvPr>
          <p:cNvSpPr/>
          <p:nvPr/>
        </p:nvSpPr>
        <p:spPr bwMode="auto">
          <a:xfrm>
            <a:off x="4390230" y="5621638"/>
            <a:ext cx="663108" cy="29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39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224C4-5786-B048-89F6-482BFAE58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1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60D4C-FA7B-4C2E-E216-641C74480CF7}"/>
              </a:ext>
            </a:extLst>
          </p:cNvPr>
          <p:cNvSpPr/>
          <p:nvPr/>
        </p:nvSpPr>
        <p:spPr bwMode="auto">
          <a:xfrm>
            <a:off x="5856869" y="4060979"/>
            <a:ext cx="561335" cy="254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9DE2B-3D61-F7A7-4A64-99087655FBFF}"/>
              </a:ext>
            </a:extLst>
          </p:cNvPr>
          <p:cNvSpPr/>
          <p:nvPr/>
        </p:nvSpPr>
        <p:spPr bwMode="auto">
          <a:xfrm>
            <a:off x="5576202" y="4674857"/>
            <a:ext cx="398156" cy="26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4B427B-FCEE-2CCD-9B0A-4117AE1F39C6}"/>
              </a:ext>
            </a:extLst>
          </p:cNvPr>
          <p:cNvSpPr/>
          <p:nvPr/>
        </p:nvSpPr>
        <p:spPr bwMode="auto">
          <a:xfrm>
            <a:off x="1487488" y="5909142"/>
            <a:ext cx="504056" cy="76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9BF02D-C0C4-EB63-83E4-8F9A0D7D1187}"/>
              </a:ext>
            </a:extLst>
          </p:cNvPr>
          <p:cNvSpPr/>
          <p:nvPr/>
        </p:nvSpPr>
        <p:spPr bwMode="auto">
          <a:xfrm>
            <a:off x="5360806" y="6111591"/>
            <a:ext cx="744095" cy="28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AB628-D133-E0CC-402B-D68EEBC7B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1ADCF-7878-0D30-3269-8C6EC046484B}"/>
              </a:ext>
            </a:extLst>
          </p:cNvPr>
          <p:cNvSpPr/>
          <p:nvPr/>
        </p:nvSpPr>
        <p:spPr bwMode="auto">
          <a:xfrm>
            <a:off x="2720000" y="2612525"/>
            <a:ext cx="1619047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CB4C7-E53D-53AC-1D7D-C32293C56DF2}"/>
              </a:ext>
            </a:extLst>
          </p:cNvPr>
          <p:cNvSpPr/>
          <p:nvPr/>
        </p:nvSpPr>
        <p:spPr bwMode="auto">
          <a:xfrm>
            <a:off x="6396190" y="2612525"/>
            <a:ext cx="1628571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AB9AE-688C-40A0-4AB6-00468FC77D37}"/>
              </a:ext>
            </a:extLst>
          </p:cNvPr>
          <p:cNvSpPr/>
          <p:nvPr/>
        </p:nvSpPr>
        <p:spPr bwMode="auto">
          <a:xfrm>
            <a:off x="10186666" y="2612525"/>
            <a:ext cx="1085714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AF933E-F1C9-9752-3D1F-21CFFA45ED9C}"/>
              </a:ext>
            </a:extLst>
          </p:cNvPr>
          <p:cNvSpPr/>
          <p:nvPr/>
        </p:nvSpPr>
        <p:spPr bwMode="auto">
          <a:xfrm>
            <a:off x="2720000" y="4138596"/>
            <a:ext cx="1095238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73267-D32E-DFC9-7939-C788A4835B72}"/>
              </a:ext>
            </a:extLst>
          </p:cNvPr>
          <p:cNvSpPr/>
          <p:nvPr/>
        </p:nvSpPr>
        <p:spPr bwMode="auto">
          <a:xfrm>
            <a:off x="6500952" y="4138596"/>
            <a:ext cx="1095238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D47F30-85F2-4915-0192-A05B3A82A268}"/>
              </a:ext>
            </a:extLst>
          </p:cNvPr>
          <p:cNvSpPr/>
          <p:nvPr/>
        </p:nvSpPr>
        <p:spPr bwMode="auto">
          <a:xfrm>
            <a:off x="10081904" y="4138596"/>
            <a:ext cx="1085714" cy="5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21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F552A-8493-536B-ADDF-BB0D2C20F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949D6-2F63-5AD2-8B52-DC541883E868}"/>
              </a:ext>
            </a:extLst>
          </p:cNvPr>
          <p:cNvSpPr/>
          <p:nvPr/>
        </p:nvSpPr>
        <p:spPr bwMode="auto">
          <a:xfrm>
            <a:off x="3320000" y="2325721"/>
            <a:ext cx="838095" cy="1103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222ABE-08D1-BDC4-6476-2B27BDBB8854}"/>
              </a:ext>
            </a:extLst>
          </p:cNvPr>
          <p:cNvSpPr/>
          <p:nvPr/>
        </p:nvSpPr>
        <p:spPr bwMode="auto">
          <a:xfrm>
            <a:off x="7248128" y="2325721"/>
            <a:ext cx="633775" cy="103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E09F5-4040-24C9-3CF3-DE2FEB198118}"/>
              </a:ext>
            </a:extLst>
          </p:cNvPr>
          <p:cNvSpPr/>
          <p:nvPr/>
        </p:nvSpPr>
        <p:spPr bwMode="auto">
          <a:xfrm>
            <a:off x="10344472" y="2325720"/>
            <a:ext cx="720080" cy="1103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563EED-9F38-90AE-B944-12206549D949}"/>
              </a:ext>
            </a:extLst>
          </p:cNvPr>
          <p:cNvSpPr/>
          <p:nvPr/>
        </p:nvSpPr>
        <p:spPr bwMode="auto">
          <a:xfrm>
            <a:off x="3320000" y="3793841"/>
            <a:ext cx="838095" cy="98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D4FB05-B8D5-EC85-3794-F51864C2FF50}"/>
              </a:ext>
            </a:extLst>
          </p:cNvPr>
          <p:cNvSpPr/>
          <p:nvPr/>
        </p:nvSpPr>
        <p:spPr bwMode="auto">
          <a:xfrm>
            <a:off x="7464152" y="3793841"/>
            <a:ext cx="576064" cy="98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208914-2423-E765-AB7B-49FF52123AEC}"/>
              </a:ext>
            </a:extLst>
          </p:cNvPr>
          <p:cNvSpPr/>
          <p:nvPr/>
        </p:nvSpPr>
        <p:spPr bwMode="auto">
          <a:xfrm>
            <a:off x="10729523" y="3793841"/>
            <a:ext cx="616750" cy="98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1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187BF-4D63-B1FF-7DE7-3A1B8EFE5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AB64A-BBE9-803C-2E11-02A5214AF2F6}"/>
              </a:ext>
            </a:extLst>
          </p:cNvPr>
          <p:cNvSpPr/>
          <p:nvPr/>
        </p:nvSpPr>
        <p:spPr bwMode="auto">
          <a:xfrm>
            <a:off x="2853333" y="2610151"/>
            <a:ext cx="1009523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156C1-3CCE-DFDE-F94D-1F66958626EF}"/>
              </a:ext>
            </a:extLst>
          </p:cNvPr>
          <p:cNvSpPr/>
          <p:nvPr/>
        </p:nvSpPr>
        <p:spPr bwMode="auto">
          <a:xfrm>
            <a:off x="5339047" y="2610151"/>
            <a:ext cx="1238095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E275B-5227-75FD-23AB-9DA972D209FE}"/>
              </a:ext>
            </a:extLst>
          </p:cNvPr>
          <p:cNvSpPr/>
          <p:nvPr/>
        </p:nvSpPr>
        <p:spPr bwMode="auto">
          <a:xfrm>
            <a:off x="8481904" y="2610151"/>
            <a:ext cx="771428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43609E-253B-85E7-8522-1BA7AB2FEBA0}"/>
              </a:ext>
            </a:extLst>
          </p:cNvPr>
          <p:cNvSpPr/>
          <p:nvPr/>
        </p:nvSpPr>
        <p:spPr bwMode="auto">
          <a:xfrm>
            <a:off x="9805714" y="2610151"/>
            <a:ext cx="1219047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2EA44C-5911-EB97-099E-25811477DB9C}"/>
              </a:ext>
            </a:extLst>
          </p:cNvPr>
          <p:cNvSpPr/>
          <p:nvPr/>
        </p:nvSpPr>
        <p:spPr bwMode="auto">
          <a:xfrm>
            <a:off x="4151784" y="3638757"/>
            <a:ext cx="806310" cy="106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DCCA1-F0F4-0EA8-83DB-77CA2E700B49}"/>
              </a:ext>
            </a:extLst>
          </p:cNvPr>
          <p:cNvSpPr/>
          <p:nvPr/>
        </p:nvSpPr>
        <p:spPr bwMode="auto">
          <a:xfrm>
            <a:off x="7104112" y="3638757"/>
            <a:ext cx="864096" cy="106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82254F-EB63-F48A-7B93-E8DA45E2D2E5}"/>
              </a:ext>
            </a:extLst>
          </p:cNvPr>
          <p:cNvSpPr/>
          <p:nvPr/>
        </p:nvSpPr>
        <p:spPr bwMode="auto">
          <a:xfrm>
            <a:off x="8481904" y="3638757"/>
            <a:ext cx="771428" cy="115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6E2875-6FE6-C933-91A5-A51BAF8D639C}"/>
              </a:ext>
            </a:extLst>
          </p:cNvPr>
          <p:cNvSpPr/>
          <p:nvPr/>
        </p:nvSpPr>
        <p:spPr bwMode="auto">
          <a:xfrm>
            <a:off x="5339047" y="3501008"/>
            <a:ext cx="1038093" cy="110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44CA51-1070-B822-3F8C-C294AFAE265D}"/>
              </a:ext>
            </a:extLst>
          </p:cNvPr>
          <p:cNvSpPr/>
          <p:nvPr/>
        </p:nvSpPr>
        <p:spPr bwMode="auto">
          <a:xfrm>
            <a:off x="2843809" y="5457867"/>
            <a:ext cx="1019047" cy="49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9A549D6-AB24-31B0-97D4-1F4C7C86D167}"/>
              </a:ext>
            </a:extLst>
          </p:cNvPr>
          <p:cNvSpPr/>
          <p:nvPr/>
        </p:nvSpPr>
        <p:spPr bwMode="auto">
          <a:xfrm>
            <a:off x="4024761" y="5448343"/>
            <a:ext cx="1019047" cy="514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7F6526-9020-0C1B-80E2-DDC5F5EC70D4}"/>
              </a:ext>
            </a:extLst>
          </p:cNvPr>
          <p:cNvSpPr/>
          <p:nvPr/>
        </p:nvSpPr>
        <p:spPr bwMode="auto">
          <a:xfrm>
            <a:off x="6881904" y="5457867"/>
            <a:ext cx="1228571" cy="49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C3D89D-D11D-E114-78E9-819EA0052D66}"/>
              </a:ext>
            </a:extLst>
          </p:cNvPr>
          <p:cNvSpPr/>
          <p:nvPr/>
        </p:nvSpPr>
        <p:spPr bwMode="auto">
          <a:xfrm>
            <a:off x="9548571" y="5448343"/>
            <a:ext cx="1704761" cy="514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9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49F52-8257-7FB4-987A-800AD5D73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1F1D6-D626-9902-4740-702C13C7B54F}"/>
              </a:ext>
            </a:extLst>
          </p:cNvPr>
          <p:cNvSpPr/>
          <p:nvPr/>
        </p:nvSpPr>
        <p:spPr bwMode="auto">
          <a:xfrm>
            <a:off x="2505858" y="4663636"/>
            <a:ext cx="1334487" cy="67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98B656-5EC0-F3DF-8356-F3D475E3C2DA}"/>
              </a:ext>
            </a:extLst>
          </p:cNvPr>
          <p:cNvSpPr/>
          <p:nvPr/>
        </p:nvSpPr>
        <p:spPr bwMode="auto">
          <a:xfrm>
            <a:off x="6430822" y="4663636"/>
            <a:ext cx="1072823" cy="67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F6316E-8932-E85D-7553-65466871A69D}"/>
              </a:ext>
            </a:extLst>
          </p:cNvPr>
          <p:cNvSpPr/>
          <p:nvPr/>
        </p:nvSpPr>
        <p:spPr bwMode="auto">
          <a:xfrm>
            <a:off x="4655839" y="4663636"/>
            <a:ext cx="970363" cy="674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18E41A-29CD-22A3-0539-EF79A59AE787}"/>
              </a:ext>
            </a:extLst>
          </p:cNvPr>
          <p:cNvSpPr/>
          <p:nvPr/>
        </p:nvSpPr>
        <p:spPr bwMode="auto">
          <a:xfrm>
            <a:off x="2499316" y="5589240"/>
            <a:ext cx="860380" cy="48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E82B8C-FE88-DD1B-6295-68326C699131}"/>
              </a:ext>
            </a:extLst>
          </p:cNvPr>
          <p:cNvSpPr/>
          <p:nvPr/>
        </p:nvSpPr>
        <p:spPr bwMode="auto">
          <a:xfrm>
            <a:off x="4788879" y="5678181"/>
            <a:ext cx="752284" cy="27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13082E-3C23-2413-6DC2-29FEC7C3C514}"/>
              </a:ext>
            </a:extLst>
          </p:cNvPr>
          <p:cNvSpPr/>
          <p:nvPr/>
        </p:nvSpPr>
        <p:spPr bwMode="auto">
          <a:xfrm>
            <a:off x="6417739" y="5678181"/>
            <a:ext cx="575660" cy="27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660DA9-5375-FE13-E97C-B9CF6E11EEB9}"/>
              </a:ext>
            </a:extLst>
          </p:cNvPr>
          <p:cNvSpPr/>
          <p:nvPr/>
        </p:nvSpPr>
        <p:spPr bwMode="auto">
          <a:xfrm>
            <a:off x="2859105" y="6228000"/>
            <a:ext cx="739201" cy="346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C4BF56-B80E-B2A4-66A2-BB5FA9C8CD98}"/>
              </a:ext>
            </a:extLst>
          </p:cNvPr>
          <p:cNvSpPr/>
          <p:nvPr/>
        </p:nvSpPr>
        <p:spPr bwMode="auto">
          <a:xfrm>
            <a:off x="4782337" y="6228000"/>
            <a:ext cx="752284" cy="346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07A3CB-57A8-14EC-4560-4E4818BA2FB5}"/>
              </a:ext>
            </a:extLst>
          </p:cNvPr>
          <p:cNvSpPr/>
          <p:nvPr/>
        </p:nvSpPr>
        <p:spPr bwMode="auto">
          <a:xfrm>
            <a:off x="6417739" y="6228000"/>
            <a:ext cx="745743" cy="346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69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2023-07-09T08:21:58Z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