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3133725"/>
            <a:ext cx="68294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8EE22-3061-DC17-D36F-809D82EC1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1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49D9AA-CC05-CA52-64BA-0147548B0900}"/>
              </a:ext>
            </a:extLst>
          </p:cNvPr>
          <p:cNvSpPr/>
          <p:nvPr/>
        </p:nvSpPr>
        <p:spPr bwMode="auto">
          <a:xfrm>
            <a:off x="1890152" y="2337273"/>
            <a:ext cx="6972496" cy="961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BD004C5-98E5-E178-BEA3-FF4314F2DECA}"/>
              </a:ext>
            </a:extLst>
          </p:cNvPr>
          <p:cNvSpPr/>
          <p:nvPr/>
        </p:nvSpPr>
        <p:spPr bwMode="auto">
          <a:xfrm>
            <a:off x="2285583" y="3524817"/>
            <a:ext cx="1549443" cy="824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8C9CEE-A020-B503-B01E-CB2484DAE2F0}"/>
              </a:ext>
            </a:extLst>
          </p:cNvPr>
          <p:cNvSpPr/>
          <p:nvPr/>
        </p:nvSpPr>
        <p:spPr bwMode="auto">
          <a:xfrm>
            <a:off x="1890152" y="4725144"/>
            <a:ext cx="1379973" cy="778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87C3536-2DE5-452F-32DF-781B051FFFBF}"/>
              </a:ext>
            </a:extLst>
          </p:cNvPr>
          <p:cNvSpPr/>
          <p:nvPr/>
        </p:nvSpPr>
        <p:spPr bwMode="auto">
          <a:xfrm>
            <a:off x="1890152" y="5880375"/>
            <a:ext cx="798931" cy="74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71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9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E7527-09FC-E190-7B8E-53B66FB07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9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1E4247-0268-AF20-4496-7FEB4831F8FA}"/>
              </a:ext>
            </a:extLst>
          </p:cNvPr>
          <p:cNvSpPr/>
          <p:nvPr/>
        </p:nvSpPr>
        <p:spPr bwMode="auto">
          <a:xfrm>
            <a:off x="1910780" y="2952759"/>
            <a:ext cx="512812" cy="61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41AB2F-8EAF-2E27-2825-1D5E0D3BC9E6}"/>
              </a:ext>
            </a:extLst>
          </p:cNvPr>
          <p:cNvSpPr/>
          <p:nvPr/>
        </p:nvSpPr>
        <p:spPr bwMode="auto">
          <a:xfrm>
            <a:off x="4504978" y="2952759"/>
            <a:ext cx="438893" cy="61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624544-03F8-72DA-1701-F4E73D7A9FAA}"/>
              </a:ext>
            </a:extLst>
          </p:cNvPr>
          <p:cNvSpPr/>
          <p:nvPr/>
        </p:nvSpPr>
        <p:spPr bwMode="auto">
          <a:xfrm>
            <a:off x="6312024" y="2952759"/>
            <a:ext cx="432048" cy="61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47BC9E-E21D-F05B-D1A4-39C7826A707F}"/>
              </a:ext>
            </a:extLst>
          </p:cNvPr>
          <p:cNvSpPr/>
          <p:nvPr/>
        </p:nvSpPr>
        <p:spPr bwMode="auto">
          <a:xfrm>
            <a:off x="3277746" y="4119341"/>
            <a:ext cx="200488" cy="243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D014F0-FEDA-CA02-6FD4-A409FFD5E47B}"/>
              </a:ext>
            </a:extLst>
          </p:cNvPr>
          <p:cNvSpPr/>
          <p:nvPr/>
        </p:nvSpPr>
        <p:spPr bwMode="auto">
          <a:xfrm>
            <a:off x="3885286" y="4909215"/>
            <a:ext cx="698545" cy="64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E2AC7F-FE6D-3751-09A1-CEF466EF767F}"/>
              </a:ext>
            </a:extLst>
          </p:cNvPr>
          <p:cNvSpPr/>
          <p:nvPr/>
        </p:nvSpPr>
        <p:spPr bwMode="auto">
          <a:xfrm>
            <a:off x="3344575" y="6075797"/>
            <a:ext cx="540711" cy="243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5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5022E-4C64-38E7-1ECA-5DB0226D9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4CE701-E942-D3CE-F2BF-327489CC26FE}"/>
              </a:ext>
            </a:extLst>
          </p:cNvPr>
          <p:cNvSpPr/>
          <p:nvPr/>
        </p:nvSpPr>
        <p:spPr bwMode="auto">
          <a:xfrm>
            <a:off x="4367808" y="1152490"/>
            <a:ext cx="720080" cy="90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6149A0-1BA8-C47B-C35A-DD682F1FA153}"/>
              </a:ext>
            </a:extLst>
          </p:cNvPr>
          <p:cNvSpPr/>
          <p:nvPr/>
        </p:nvSpPr>
        <p:spPr bwMode="auto">
          <a:xfrm>
            <a:off x="2999656" y="2276872"/>
            <a:ext cx="7200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F422B9-7108-06C9-4B47-6D24EAECB6D0}"/>
              </a:ext>
            </a:extLst>
          </p:cNvPr>
          <p:cNvSpPr/>
          <p:nvPr/>
        </p:nvSpPr>
        <p:spPr bwMode="auto">
          <a:xfrm>
            <a:off x="4367808" y="4424860"/>
            <a:ext cx="864096" cy="876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54E6B5-B04B-BC36-C582-CD09CDC7C73C}"/>
              </a:ext>
            </a:extLst>
          </p:cNvPr>
          <p:cNvSpPr/>
          <p:nvPr/>
        </p:nvSpPr>
        <p:spPr bwMode="auto">
          <a:xfrm>
            <a:off x="4799856" y="5688293"/>
            <a:ext cx="648072" cy="80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DD45BF-82CB-F925-6282-932E35579229}"/>
              </a:ext>
            </a:extLst>
          </p:cNvPr>
          <p:cNvSpPr/>
          <p:nvPr/>
        </p:nvSpPr>
        <p:spPr bwMode="auto">
          <a:xfrm>
            <a:off x="6888088" y="5688294"/>
            <a:ext cx="765169" cy="80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73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92F2E-0D04-1BCE-31F7-9C000F764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9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2863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A76CF-03A0-F737-0C6E-2C2D006BB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D2F0D-209A-4051-4E30-D1E454FACE6C}"/>
              </a:ext>
            </a:extLst>
          </p:cNvPr>
          <p:cNvSpPr/>
          <p:nvPr/>
        </p:nvSpPr>
        <p:spPr bwMode="auto">
          <a:xfrm>
            <a:off x="720000" y="1196752"/>
            <a:ext cx="4219047" cy="96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23E1F-2AC1-0432-6B7A-A38002EFCA82}"/>
              </a:ext>
            </a:extLst>
          </p:cNvPr>
          <p:cNvSpPr/>
          <p:nvPr/>
        </p:nvSpPr>
        <p:spPr bwMode="auto">
          <a:xfrm>
            <a:off x="5443809" y="1267454"/>
            <a:ext cx="4047618" cy="85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BD44A8-3D87-0D94-B965-793B97BC5BDE}"/>
              </a:ext>
            </a:extLst>
          </p:cNvPr>
          <p:cNvSpPr/>
          <p:nvPr/>
        </p:nvSpPr>
        <p:spPr bwMode="auto">
          <a:xfrm>
            <a:off x="681904" y="2630356"/>
            <a:ext cx="3973936" cy="94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B092D3-49BB-8462-04AA-64D17F198FFB}"/>
              </a:ext>
            </a:extLst>
          </p:cNvPr>
          <p:cNvSpPr/>
          <p:nvPr/>
        </p:nvSpPr>
        <p:spPr bwMode="auto">
          <a:xfrm>
            <a:off x="5167619" y="2630356"/>
            <a:ext cx="3952717" cy="8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B95EB4-48D2-EE02-F7BD-63033B44819F}"/>
              </a:ext>
            </a:extLst>
          </p:cNvPr>
          <p:cNvSpPr/>
          <p:nvPr/>
        </p:nvSpPr>
        <p:spPr bwMode="auto">
          <a:xfrm>
            <a:off x="681904" y="3983728"/>
            <a:ext cx="9704761" cy="467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B4DD72-0FBC-E01E-0FAC-B77DDEEA2DBA}"/>
              </a:ext>
            </a:extLst>
          </p:cNvPr>
          <p:cNvSpPr/>
          <p:nvPr/>
        </p:nvSpPr>
        <p:spPr bwMode="auto">
          <a:xfrm>
            <a:off x="681904" y="4860560"/>
            <a:ext cx="8809523" cy="45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9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4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7626C-EE1D-3DD5-22E1-270CEACE2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C46D45-9BB3-A936-331D-F82E1823B3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61"/>
          <a:stretch/>
        </p:blipFill>
        <p:spPr>
          <a:xfrm>
            <a:off x="1728000" y="4077072"/>
            <a:ext cx="5328592" cy="10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3370B54-5CFD-9BFF-328D-BD28F0FDE4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2" t="1401" r="25262" b="44843"/>
          <a:stretch/>
        </p:blipFill>
        <p:spPr>
          <a:xfrm>
            <a:off x="6816080" y="3717032"/>
            <a:ext cx="4921031" cy="2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8935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70B54-5CFD-9BFF-328D-BD28F0FDE4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05461-60A7-A461-AC67-CCDB42B9E7A7}"/>
              </a:ext>
            </a:extLst>
          </p:cNvPr>
          <p:cNvSpPr/>
          <p:nvPr/>
        </p:nvSpPr>
        <p:spPr bwMode="auto">
          <a:xfrm>
            <a:off x="685110" y="4489090"/>
            <a:ext cx="4042737" cy="81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442114-3ACD-AB2B-35F0-706402ADBF45}"/>
              </a:ext>
            </a:extLst>
          </p:cNvPr>
          <p:cNvSpPr/>
          <p:nvPr/>
        </p:nvSpPr>
        <p:spPr bwMode="auto">
          <a:xfrm>
            <a:off x="685110" y="5719636"/>
            <a:ext cx="4906833" cy="78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8D45F4-EFAB-69D0-F2DB-6F038D2BCF6C}"/>
              </a:ext>
            </a:extLst>
          </p:cNvPr>
          <p:cNvSpPr/>
          <p:nvPr/>
        </p:nvSpPr>
        <p:spPr bwMode="auto">
          <a:xfrm>
            <a:off x="5626833" y="5907272"/>
            <a:ext cx="1693303" cy="54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9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8358C-E7EE-2C60-3785-9741ABA631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19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F42A8-E103-416D-F2A1-55A32E178F6F}"/>
              </a:ext>
            </a:extLst>
          </p:cNvPr>
          <p:cNvSpPr/>
          <p:nvPr/>
        </p:nvSpPr>
        <p:spPr bwMode="auto">
          <a:xfrm>
            <a:off x="1687747" y="3450584"/>
            <a:ext cx="1566223" cy="62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8561D6-2CB4-F1CF-E23D-4CF90A20F1C6}"/>
              </a:ext>
            </a:extLst>
          </p:cNvPr>
          <p:cNvSpPr/>
          <p:nvPr/>
        </p:nvSpPr>
        <p:spPr bwMode="auto">
          <a:xfrm>
            <a:off x="1388509" y="4338312"/>
            <a:ext cx="1859094" cy="10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9D84C5-217C-CF01-09A4-94F8F4C32F58}"/>
              </a:ext>
            </a:extLst>
          </p:cNvPr>
          <p:cNvSpPr/>
          <p:nvPr/>
        </p:nvSpPr>
        <p:spPr bwMode="auto">
          <a:xfrm>
            <a:off x="1413977" y="5680672"/>
            <a:ext cx="1196951" cy="28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46398E-87F5-1C7B-AEB6-ABA6959BA8C8}"/>
              </a:ext>
            </a:extLst>
          </p:cNvPr>
          <p:cNvSpPr/>
          <p:nvPr/>
        </p:nvSpPr>
        <p:spPr bwMode="auto">
          <a:xfrm>
            <a:off x="1388509" y="6228637"/>
            <a:ext cx="3877357" cy="293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4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8BB1E-84FC-AC62-DCE2-F18BB6A92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01BD8-C690-1078-38C9-5F4A89CDAF14}"/>
              </a:ext>
            </a:extLst>
          </p:cNvPr>
          <p:cNvSpPr/>
          <p:nvPr/>
        </p:nvSpPr>
        <p:spPr bwMode="auto">
          <a:xfrm>
            <a:off x="3489328" y="5045582"/>
            <a:ext cx="253855" cy="3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0E26D-7642-7FAA-9F36-7D5C850EC93A}"/>
              </a:ext>
            </a:extLst>
          </p:cNvPr>
          <p:cNvSpPr/>
          <p:nvPr/>
        </p:nvSpPr>
        <p:spPr bwMode="auto">
          <a:xfrm>
            <a:off x="5443243" y="5045582"/>
            <a:ext cx="246162" cy="3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98CCF7-12CC-3737-69CE-F7D4B73DCD0B}"/>
              </a:ext>
            </a:extLst>
          </p:cNvPr>
          <p:cNvSpPr/>
          <p:nvPr/>
        </p:nvSpPr>
        <p:spPr bwMode="auto">
          <a:xfrm>
            <a:off x="3489328" y="6246866"/>
            <a:ext cx="246162" cy="30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E4991F-0AE1-CE8A-F7C9-A9E4E40D2970}"/>
              </a:ext>
            </a:extLst>
          </p:cNvPr>
          <p:cNvSpPr/>
          <p:nvPr/>
        </p:nvSpPr>
        <p:spPr bwMode="auto">
          <a:xfrm>
            <a:off x="5443243" y="6246866"/>
            <a:ext cx="253855" cy="30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2023-07-06T16:34:04Z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