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12" d="100"/>
          <a:sy n="112" d="100"/>
        </p:scale>
        <p:origin x="132" y="2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337" y="2647950"/>
            <a:ext cx="6791325" cy="156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C0DB01-8498-FBC9-3490-77B24463D7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750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FA6480-7663-1A76-0B6F-006F54106BAC}"/>
              </a:ext>
            </a:extLst>
          </p:cNvPr>
          <p:cNvSpPr/>
          <p:nvPr/>
        </p:nvSpPr>
        <p:spPr bwMode="auto">
          <a:xfrm>
            <a:off x="689400" y="1224765"/>
            <a:ext cx="4528791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30B6B4-28DE-47B3-3AD6-3EB4893702B6}"/>
              </a:ext>
            </a:extLst>
          </p:cNvPr>
          <p:cNvSpPr/>
          <p:nvPr/>
        </p:nvSpPr>
        <p:spPr bwMode="auto">
          <a:xfrm>
            <a:off x="689400" y="1883489"/>
            <a:ext cx="3098243" cy="758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A0B243-83EF-8379-8DF2-5F2CD07E5F6C}"/>
              </a:ext>
            </a:extLst>
          </p:cNvPr>
          <p:cNvSpPr/>
          <p:nvPr/>
        </p:nvSpPr>
        <p:spPr bwMode="auto">
          <a:xfrm>
            <a:off x="1875147" y="3032425"/>
            <a:ext cx="1912496" cy="283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2907A1-166C-531A-D445-1860C17EB774}"/>
              </a:ext>
            </a:extLst>
          </p:cNvPr>
          <p:cNvSpPr/>
          <p:nvPr/>
        </p:nvSpPr>
        <p:spPr bwMode="auto">
          <a:xfrm>
            <a:off x="2800795" y="3706468"/>
            <a:ext cx="1170447" cy="268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690915-0A3B-FAED-9D33-B9DA543E7FDA}"/>
              </a:ext>
            </a:extLst>
          </p:cNvPr>
          <p:cNvSpPr/>
          <p:nvPr/>
        </p:nvSpPr>
        <p:spPr bwMode="auto">
          <a:xfrm>
            <a:off x="689400" y="4319234"/>
            <a:ext cx="4666490" cy="36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8FAB7CA-0F59-9DBC-17C8-0C3430506F5B}"/>
              </a:ext>
            </a:extLst>
          </p:cNvPr>
          <p:cNvSpPr/>
          <p:nvPr/>
        </p:nvSpPr>
        <p:spPr bwMode="auto">
          <a:xfrm>
            <a:off x="2242347" y="4985617"/>
            <a:ext cx="2027246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F13E88D-3988-ABD2-4A18-2342C1238F53}"/>
              </a:ext>
            </a:extLst>
          </p:cNvPr>
          <p:cNvSpPr/>
          <p:nvPr/>
        </p:nvSpPr>
        <p:spPr bwMode="auto">
          <a:xfrm>
            <a:off x="2242347" y="5674978"/>
            <a:ext cx="1629446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03FF539-A84F-EB64-06B3-E9999F159E7C}"/>
              </a:ext>
            </a:extLst>
          </p:cNvPr>
          <p:cNvSpPr/>
          <p:nvPr/>
        </p:nvSpPr>
        <p:spPr bwMode="auto">
          <a:xfrm>
            <a:off x="689400" y="6333702"/>
            <a:ext cx="5255539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081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08B30C-8B29-85F4-0EC9-BDF27978D4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4856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385FDC-270A-F823-0F10-A8B962E45A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A2AF14-83B3-BC9E-023D-7374B0DCA644}"/>
              </a:ext>
            </a:extLst>
          </p:cNvPr>
          <p:cNvSpPr/>
          <p:nvPr/>
        </p:nvSpPr>
        <p:spPr bwMode="auto">
          <a:xfrm>
            <a:off x="681904" y="1229529"/>
            <a:ext cx="3504761" cy="457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29E7EF-2E42-F04E-47BF-46630538AED6}"/>
              </a:ext>
            </a:extLst>
          </p:cNvPr>
          <p:cNvSpPr/>
          <p:nvPr/>
        </p:nvSpPr>
        <p:spPr bwMode="auto">
          <a:xfrm>
            <a:off x="681904" y="2068884"/>
            <a:ext cx="4428571" cy="457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610BEC-1206-D6AA-D146-DF791FE63E65}"/>
              </a:ext>
            </a:extLst>
          </p:cNvPr>
          <p:cNvSpPr/>
          <p:nvPr/>
        </p:nvSpPr>
        <p:spPr bwMode="auto">
          <a:xfrm>
            <a:off x="1243809" y="2927315"/>
            <a:ext cx="4323809" cy="429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7C269EC-A22A-FFDB-5A56-4466A6232F08}"/>
              </a:ext>
            </a:extLst>
          </p:cNvPr>
          <p:cNvSpPr/>
          <p:nvPr/>
        </p:nvSpPr>
        <p:spPr bwMode="auto">
          <a:xfrm>
            <a:off x="681904" y="3795284"/>
            <a:ext cx="2171428" cy="343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E98D7BB-F2CB-54C3-13D7-86012EDCC985}"/>
              </a:ext>
            </a:extLst>
          </p:cNvPr>
          <p:cNvSpPr/>
          <p:nvPr/>
        </p:nvSpPr>
        <p:spPr bwMode="auto">
          <a:xfrm>
            <a:off x="681904" y="4567872"/>
            <a:ext cx="1457142" cy="438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ECFADDF-65E8-5196-09D3-C2BD76020E19}"/>
              </a:ext>
            </a:extLst>
          </p:cNvPr>
          <p:cNvSpPr/>
          <p:nvPr/>
        </p:nvSpPr>
        <p:spPr bwMode="auto">
          <a:xfrm>
            <a:off x="681904" y="5397688"/>
            <a:ext cx="7819047" cy="467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112224" y="1124744"/>
            <a:ext cx="2376264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011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91FCA4-5B01-D995-B818-F08BA41648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1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87E99E-718D-9A0F-7AF0-B0CC6976E002}"/>
              </a:ext>
            </a:extLst>
          </p:cNvPr>
          <p:cNvSpPr/>
          <p:nvPr/>
        </p:nvSpPr>
        <p:spPr bwMode="auto">
          <a:xfrm>
            <a:off x="5100952" y="4410900"/>
            <a:ext cx="580952" cy="381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C9FBA6-8429-9DFB-F081-16AAFB96187F}"/>
              </a:ext>
            </a:extLst>
          </p:cNvPr>
          <p:cNvSpPr/>
          <p:nvPr/>
        </p:nvSpPr>
        <p:spPr bwMode="auto">
          <a:xfrm>
            <a:off x="10015238" y="4410900"/>
            <a:ext cx="304762" cy="381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CC0EB7-BF0F-3478-893A-78BDA1DFCED4}"/>
              </a:ext>
            </a:extLst>
          </p:cNvPr>
          <p:cNvSpPr/>
          <p:nvPr/>
        </p:nvSpPr>
        <p:spPr bwMode="auto">
          <a:xfrm>
            <a:off x="2939047" y="4715733"/>
            <a:ext cx="580952" cy="381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1C49DD0-A42F-6B8A-DD06-CD7CFB920160}"/>
              </a:ext>
            </a:extLst>
          </p:cNvPr>
          <p:cNvSpPr/>
          <p:nvPr/>
        </p:nvSpPr>
        <p:spPr bwMode="auto">
          <a:xfrm>
            <a:off x="3215238" y="5639759"/>
            <a:ext cx="561904" cy="381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8F0DE96-F288-2F8A-458B-880A5E60016B}"/>
              </a:ext>
            </a:extLst>
          </p:cNvPr>
          <p:cNvSpPr/>
          <p:nvPr/>
        </p:nvSpPr>
        <p:spPr bwMode="auto">
          <a:xfrm>
            <a:off x="5872380" y="5639759"/>
            <a:ext cx="580952" cy="381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2A6A986-578B-B05D-402B-169E36A2105E}"/>
              </a:ext>
            </a:extLst>
          </p:cNvPr>
          <p:cNvSpPr/>
          <p:nvPr/>
        </p:nvSpPr>
        <p:spPr bwMode="auto">
          <a:xfrm>
            <a:off x="9100952" y="5582603"/>
            <a:ext cx="561904" cy="476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C3BC22-B309-0A66-5AD9-5E50EE67DF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4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F4549B-C38C-60C2-0D65-D6AC7B6B9C10}"/>
              </a:ext>
            </a:extLst>
          </p:cNvPr>
          <p:cNvSpPr/>
          <p:nvPr/>
        </p:nvSpPr>
        <p:spPr bwMode="auto">
          <a:xfrm>
            <a:off x="3500952" y="2277717"/>
            <a:ext cx="542857" cy="390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E2D194-4B63-F19C-AD35-1B53F201297E}"/>
              </a:ext>
            </a:extLst>
          </p:cNvPr>
          <p:cNvSpPr/>
          <p:nvPr/>
        </p:nvSpPr>
        <p:spPr bwMode="auto">
          <a:xfrm>
            <a:off x="8691428" y="3202204"/>
            <a:ext cx="304761" cy="381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E75F1B-A5C4-EA81-4D4F-AA643375C5A1}"/>
              </a:ext>
            </a:extLst>
          </p:cNvPr>
          <p:cNvSpPr/>
          <p:nvPr/>
        </p:nvSpPr>
        <p:spPr bwMode="auto">
          <a:xfrm>
            <a:off x="1929523" y="4117159"/>
            <a:ext cx="580952" cy="381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EC4BF4-34AA-9335-26C2-13C72EC6DB8A}"/>
              </a:ext>
            </a:extLst>
          </p:cNvPr>
          <p:cNvSpPr/>
          <p:nvPr/>
        </p:nvSpPr>
        <p:spPr bwMode="auto">
          <a:xfrm>
            <a:off x="8453333" y="4117159"/>
            <a:ext cx="819047" cy="381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5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629575-04CE-9603-F177-4CB3086BF3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1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762BC4-919A-73F7-6490-53673DFD0A96}"/>
              </a:ext>
            </a:extLst>
          </p:cNvPr>
          <p:cNvSpPr/>
          <p:nvPr/>
        </p:nvSpPr>
        <p:spPr bwMode="auto">
          <a:xfrm>
            <a:off x="2748571" y="2295981"/>
            <a:ext cx="1085714" cy="381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5916A7-6794-7097-5404-6CF17B06330D}"/>
              </a:ext>
            </a:extLst>
          </p:cNvPr>
          <p:cNvSpPr/>
          <p:nvPr/>
        </p:nvSpPr>
        <p:spPr bwMode="auto">
          <a:xfrm>
            <a:off x="6960096" y="4058113"/>
            <a:ext cx="1864665" cy="609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9529D5-7D1B-09E1-EFD7-69009CE99C49}"/>
              </a:ext>
            </a:extLst>
          </p:cNvPr>
          <p:cNvSpPr/>
          <p:nvPr/>
        </p:nvSpPr>
        <p:spPr bwMode="auto">
          <a:xfrm>
            <a:off x="1920000" y="5048719"/>
            <a:ext cx="1380952" cy="409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66BCE3E-ED2F-131A-FD1D-76237B24F0BD}"/>
              </a:ext>
            </a:extLst>
          </p:cNvPr>
          <p:cNvSpPr/>
          <p:nvPr/>
        </p:nvSpPr>
        <p:spPr bwMode="auto">
          <a:xfrm>
            <a:off x="4872380" y="4972519"/>
            <a:ext cx="1352380" cy="504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1B37D7A-682E-0D88-1082-21B58DA7B29C}"/>
              </a:ext>
            </a:extLst>
          </p:cNvPr>
          <p:cNvSpPr/>
          <p:nvPr/>
        </p:nvSpPr>
        <p:spPr bwMode="auto">
          <a:xfrm>
            <a:off x="7805714" y="4667716"/>
            <a:ext cx="1114285" cy="790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659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6DBBD8-FB5E-AAFA-AB09-A954450109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2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A25338-000A-1D23-9120-DB328027B203}"/>
              </a:ext>
            </a:extLst>
          </p:cNvPr>
          <p:cNvSpPr/>
          <p:nvPr/>
        </p:nvSpPr>
        <p:spPr bwMode="auto">
          <a:xfrm>
            <a:off x="5072380" y="2706495"/>
            <a:ext cx="819047" cy="381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95BD36-68A5-3795-FCDD-E1BA029D5853}"/>
              </a:ext>
            </a:extLst>
          </p:cNvPr>
          <p:cNvSpPr/>
          <p:nvPr/>
        </p:nvSpPr>
        <p:spPr bwMode="auto">
          <a:xfrm>
            <a:off x="2710476" y="3630923"/>
            <a:ext cx="580952" cy="381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94AF65-4868-12E8-E44A-D080685B2F64}"/>
              </a:ext>
            </a:extLst>
          </p:cNvPr>
          <p:cNvSpPr/>
          <p:nvPr/>
        </p:nvSpPr>
        <p:spPr bwMode="auto">
          <a:xfrm>
            <a:off x="5807968" y="5661248"/>
            <a:ext cx="720080" cy="466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422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AB3982-EF70-F649-0E09-033B34B277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1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787BBB-267B-4379-D6EF-30B047AEA628}"/>
              </a:ext>
            </a:extLst>
          </p:cNvPr>
          <p:cNvSpPr/>
          <p:nvPr/>
        </p:nvSpPr>
        <p:spPr bwMode="auto">
          <a:xfrm>
            <a:off x="10053333" y="2429551"/>
            <a:ext cx="352380" cy="400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8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3157DF-A595-61BB-11D6-E51353C4D1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6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38B874-09CE-2F43-2519-3C9C6F91A33F}"/>
              </a:ext>
            </a:extLst>
          </p:cNvPr>
          <p:cNvSpPr/>
          <p:nvPr/>
        </p:nvSpPr>
        <p:spPr bwMode="auto">
          <a:xfrm>
            <a:off x="7434285" y="1315506"/>
            <a:ext cx="352380" cy="400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50DA3B-1BEE-F0E4-E8C7-8699A4E7F6C9}"/>
              </a:ext>
            </a:extLst>
          </p:cNvPr>
          <p:cNvSpPr/>
          <p:nvPr/>
        </p:nvSpPr>
        <p:spPr bwMode="auto">
          <a:xfrm>
            <a:off x="4329523" y="4073103"/>
            <a:ext cx="371428" cy="410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208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93F387-49B3-3D04-93C0-8CE30230F9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29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20783E-B4EA-2399-5C9C-3F2E02CDDF9E}"/>
              </a:ext>
            </a:extLst>
          </p:cNvPr>
          <p:cNvSpPr/>
          <p:nvPr/>
        </p:nvSpPr>
        <p:spPr bwMode="auto">
          <a:xfrm>
            <a:off x="1541997" y="3511780"/>
            <a:ext cx="2900701" cy="379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1B5790-786D-3CA4-90E2-91E9F81144C4}"/>
              </a:ext>
            </a:extLst>
          </p:cNvPr>
          <p:cNvSpPr/>
          <p:nvPr/>
        </p:nvSpPr>
        <p:spPr bwMode="auto">
          <a:xfrm>
            <a:off x="1921380" y="4208043"/>
            <a:ext cx="3066681" cy="379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BA6604-1B7A-E6FD-15C5-8C399A7BCA27}"/>
              </a:ext>
            </a:extLst>
          </p:cNvPr>
          <p:cNvSpPr/>
          <p:nvPr/>
        </p:nvSpPr>
        <p:spPr bwMode="auto">
          <a:xfrm>
            <a:off x="1581516" y="4896395"/>
            <a:ext cx="1904820" cy="363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9CFD15-3617-A8B3-FA84-D3977C082180}"/>
              </a:ext>
            </a:extLst>
          </p:cNvPr>
          <p:cNvSpPr/>
          <p:nvPr/>
        </p:nvSpPr>
        <p:spPr bwMode="auto">
          <a:xfrm>
            <a:off x="1581516" y="5616395"/>
            <a:ext cx="1683513" cy="356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7575943-FA10-EC7A-C4CB-F2C3976340FE}"/>
              </a:ext>
            </a:extLst>
          </p:cNvPr>
          <p:cNvSpPr/>
          <p:nvPr/>
        </p:nvSpPr>
        <p:spPr bwMode="auto">
          <a:xfrm>
            <a:off x="1549900" y="6288923"/>
            <a:ext cx="4236446" cy="363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801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5F8FC6-0C78-0244-BF7D-C61DA8FDEB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61043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2023-07-04T08:12:27Z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