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32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126CEE-2FD4-47AB-B4E5-9EB4AD610048}" type="datetimeFigureOut">
              <a:rPr lang="zh-CN" altLang="en-US" smtClean="0"/>
              <a:t>2023/7/4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2F9072-6799-4451-AF90-8B1F08E4E6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448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F9072-6799-4451-AF90-8B1F08E4E61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097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3128962"/>
            <a:ext cx="92392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AC2B8-635B-26F4-A2E6-2D54BBADBA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4BF105-641F-BBD4-A274-5DC28E26E052}"/>
              </a:ext>
            </a:extLst>
          </p:cNvPr>
          <p:cNvSpPr/>
          <p:nvPr/>
        </p:nvSpPr>
        <p:spPr bwMode="auto">
          <a:xfrm>
            <a:off x="1367619" y="3134462"/>
            <a:ext cx="3288221" cy="1014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58BF6B-394F-CA5E-AF73-3CD1ACD48A4D}"/>
              </a:ext>
            </a:extLst>
          </p:cNvPr>
          <p:cNvSpPr/>
          <p:nvPr/>
        </p:nvSpPr>
        <p:spPr bwMode="auto">
          <a:xfrm>
            <a:off x="1377142" y="4410984"/>
            <a:ext cx="3952380" cy="447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46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B00FD-A444-CDB0-3DCC-4582BECCAB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624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B431D3-B259-7B7B-9D71-AFC03CA2B64B}"/>
              </a:ext>
            </a:extLst>
          </p:cNvPr>
          <p:cNvSpPr/>
          <p:nvPr/>
        </p:nvSpPr>
        <p:spPr bwMode="auto">
          <a:xfrm>
            <a:off x="1414689" y="5301208"/>
            <a:ext cx="2376225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30F12F-A62A-A9C3-70D5-2EF4C360C2B8}"/>
              </a:ext>
            </a:extLst>
          </p:cNvPr>
          <p:cNvSpPr/>
          <p:nvPr/>
        </p:nvSpPr>
        <p:spPr bwMode="auto">
          <a:xfrm>
            <a:off x="4427172" y="5550128"/>
            <a:ext cx="2045112" cy="305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03A8B5-569B-D779-A1B1-74AE81906DE5}"/>
              </a:ext>
            </a:extLst>
          </p:cNvPr>
          <p:cNvSpPr/>
          <p:nvPr/>
        </p:nvSpPr>
        <p:spPr bwMode="auto">
          <a:xfrm>
            <a:off x="1414689" y="6290421"/>
            <a:ext cx="4583649" cy="305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6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B03641-031C-9900-F6F6-1B8D7962E2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1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F5E467-DC0B-5BB1-FC11-9436E567841A}"/>
              </a:ext>
            </a:extLst>
          </p:cNvPr>
          <p:cNvSpPr/>
          <p:nvPr/>
        </p:nvSpPr>
        <p:spPr bwMode="auto">
          <a:xfrm>
            <a:off x="7244688" y="4246029"/>
            <a:ext cx="236349" cy="286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5AC736-FBC3-4A4B-7E48-73E91AD4247E}"/>
              </a:ext>
            </a:extLst>
          </p:cNvPr>
          <p:cNvSpPr/>
          <p:nvPr/>
        </p:nvSpPr>
        <p:spPr bwMode="auto">
          <a:xfrm>
            <a:off x="7244688" y="6072895"/>
            <a:ext cx="236349" cy="279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F54766-9FAA-BDB7-BC55-F415EF657E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65494E-CF94-B2E8-B1B1-2AADE8C32177}"/>
              </a:ext>
            </a:extLst>
          </p:cNvPr>
          <p:cNvSpPr/>
          <p:nvPr/>
        </p:nvSpPr>
        <p:spPr bwMode="auto">
          <a:xfrm>
            <a:off x="2929523" y="4127858"/>
            <a:ext cx="1104761" cy="49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8EF6B5-3833-B96E-ED13-2DB690D5E516}"/>
              </a:ext>
            </a:extLst>
          </p:cNvPr>
          <p:cNvSpPr/>
          <p:nvPr/>
        </p:nvSpPr>
        <p:spPr bwMode="auto">
          <a:xfrm>
            <a:off x="6643809" y="4127858"/>
            <a:ext cx="2685715" cy="49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98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BA52E-FF06-E7D1-9699-FCBC7AA663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2D7D49-9779-6F69-1B02-2ED3AEF68077}"/>
              </a:ext>
            </a:extLst>
          </p:cNvPr>
          <p:cNvSpPr/>
          <p:nvPr/>
        </p:nvSpPr>
        <p:spPr bwMode="auto">
          <a:xfrm>
            <a:off x="1929523" y="3134886"/>
            <a:ext cx="1600000" cy="504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42F88D-DEA3-021A-26AB-BBB2DCEB1F50}"/>
              </a:ext>
            </a:extLst>
          </p:cNvPr>
          <p:cNvSpPr/>
          <p:nvPr/>
        </p:nvSpPr>
        <p:spPr bwMode="auto">
          <a:xfrm>
            <a:off x="7720000" y="3134886"/>
            <a:ext cx="2676190" cy="504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D953D8-D362-5A47-21E3-897DC92B997C}"/>
              </a:ext>
            </a:extLst>
          </p:cNvPr>
          <p:cNvSpPr/>
          <p:nvPr/>
        </p:nvSpPr>
        <p:spPr bwMode="auto">
          <a:xfrm>
            <a:off x="1396190" y="4354487"/>
            <a:ext cx="1600000" cy="504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375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F5465A-DE70-EDED-539F-3C5035D3EA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0EFC98-70CB-8E25-2BC9-467E6237E00A}"/>
              </a:ext>
            </a:extLst>
          </p:cNvPr>
          <p:cNvSpPr/>
          <p:nvPr/>
        </p:nvSpPr>
        <p:spPr bwMode="auto">
          <a:xfrm>
            <a:off x="2351584" y="5301209"/>
            <a:ext cx="3063653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15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98D88A-6BF3-7995-0CED-ED032A19BE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30F864-BFC6-20E6-2FEB-533A7480FD56}"/>
              </a:ext>
            </a:extLst>
          </p:cNvPr>
          <p:cNvSpPr/>
          <p:nvPr/>
        </p:nvSpPr>
        <p:spPr bwMode="auto">
          <a:xfrm>
            <a:off x="1405714" y="4272127"/>
            <a:ext cx="3610166" cy="90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33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25F4C6-D63F-C92B-057A-4F026D484A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5671D5-A79A-7B17-2D41-A2561D3744DD}"/>
              </a:ext>
            </a:extLst>
          </p:cNvPr>
          <p:cNvSpPr/>
          <p:nvPr/>
        </p:nvSpPr>
        <p:spPr bwMode="auto">
          <a:xfrm>
            <a:off x="1710476" y="3933056"/>
            <a:ext cx="3161388" cy="940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3CFBF3-B59E-7607-A894-CA832425BB6B}"/>
              </a:ext>
            </a:extLst>
          </p:cNvPr>
          <p:cNvSpPr/>
          <p:nvPr/>
        </p:nvSpPr>
        <p:spPr bwMode="auto">
          <a:xfrm>
            <a:off x="1729522" y="5322306"/>
            <a:ext cx="4726517" cy="448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04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AB0EE-36B4-179C-E10B-E988AC5AFE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649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276DF6-9FDA-9970-65E6-7BAC4F7D5087}"/>
              </a:ext>
            </a:extLst>
          </p:cNvPr>
          <p:cNvSpPr/>
          <p:nvPr/>
        </p:nvSpPr>
        <p:spPr bwMode="auto">
          <a:xfrm>
            <a:off x="1747403" y="4149080"/>
            <a:ext cx="2169713" cy="683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FFB8ED-4C90-AA7D-4633-8F5B03AFF5DA}"/>
              </a:ext>
            </a:extLst>
          </p:cNvPr>
          <p:cNvSpPr/>
          <p:nvPr/>
        </p:nvSpPr>
        <p:spPr bwMode="auto">
          <a:xfrm>
            <a:off x="1456756" y="5177070"/>
            <a:ext cx="1635734" cy="263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268520-E4DD-CB4C-751B-3718CCD50813}"/>
              </a:ext>
            </a:extLst>
          </p:cNvPr>
          <p:cNvSpPr/>
          <p:nvPr/>
        </p:nvSpPr>
        <p:spPr bwMode="auto">
          <a:xfrm>
            <a:off x="1456756" y="5758478"/>
            <a:ext cx="1601938" cy="304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403B1B-450A-DA69-5472-B8A13C8D7BB7}"/>
              </a:ext>
            </a:extLst>
          </p:cNvPr>
          <p:cNvSpPr/>
          <p:nvPr/>
        </p:nvSpPr>
        <p:spPr bwMode="auto">
          <a:xfrm>
            <a:off x="1429718" y="6333126"/>
            <a:ext cx="4882305" cy="310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07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32C0F0-396F-C93B-35D9-0ECF3D77F0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35DD59-FA62-A8F9-DDC3-DA7190BF09AA}"/>
              </a:ext>
            </a:extLst>
          </p:cNvPr>
          <p:cNvSpPr/>
          <p:nvPr/>
        </p:nvSpPr>
        <p:spPr bwMode="auto">
          <a:xfrm>
            <a:off x="2285078" y="4437000"/>
            <a:ext cx="3162849" cy="936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86D69B-1761-CA3F-0580-77C4E6E33ADA}"/>
              </a:ext>
            </a:extLst>
          </p:cNvPr>
          <p:cNvSpPr/>
          <p:nvPr/>
        </p:nvSpPr>
        <p:spPr bwMode="auto">
          <a:xfrm>
            <a:off x="2285079" y="5661000"/>
            <a:ext cx="5486772" cy="413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14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2023-07-04T01:40:30Z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