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96695" autoAdjust="0"/>
  </p:normalViewPr>
  <p:slideViewPr>
    <p:cSldViewPr>
      <p:cViewPr varScale="1">
        <p:scale>
          <a:sx n="112" d="100"/>
          <a:sy n="112" d="100"/>
        </p:scale>
        <p:origin x="132" y="4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287" y="3138487"/>
            <a:ext cx="68294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0D1800-8716-10D9-7094-5B5CD5D159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3899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D5B9DE-CEA5-475D-4D40-E9DB0CF2C3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F9167F-D24C-8DA8-AB3C-2C48BDDFFAE0}"/>
              </a:ext>
            </a:extLst>
          </p:cNvPr>
          <p:cNvSpPr/>
          <p:nvPr/>
        </p:nvSpPr>
        <p:spPr bwMode="auto">
          <a:xfrm>
            <a:off x="681904" y="1196752"/>
            <a:ext cx="3037832" cy="881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45F41D-3507-BD50-0533-1683E299EE09}"/>
              </a:ext>
            </a:extLst>
          </p:cNvPr>
          <p:cNvSpPr/>
          <p:nvPr/>
        </p:nvSpPr>
        <p:spPr bwMode="auto">
          <a:xfrm>
            <a:off x="1243809" y="2554405"/>
            <a:ext cx="2304761" cy="42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7533BD-FD9D-1CA2-D2F4-E6AC7E39D793}"/>
              </a:ext>
            </a:extLst>
          </p:cNvPr>
          <p:cNvSpPr/>
          <p:nvPr/>
        </p:nvSpPr>
        <p:spPr bwMode="auto">
          <a:xfrm>
            <a:off x="681904" y="3412336"/>
            <a:ext cx="1714285" cy="352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410179-6E94-C20F-53D7-4F43581491EB}"/>
              </a:ext>
            </a:extLst>
          </p:cNvPr>
          <p:cNvSpPr/>
          <p:nvPr/>
        </p:nvSpPr>
        <p:spPr bwMode="auto">
          <a:xfrm>
            <a:off x="681904" y="4203538"/>
            <a:ext cx="2114285" cy="448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219263-F8C5-46A0-67E1-5AEB187B7BC6}"/>
              </a:ext>
            </a:extLst>
          </p:cNvPr>
          <p:cNvSpPr/>
          <p:nvPr/>
        </p:nvSpPr>
        <p:spPr bwMode="auto">
          <a:xfrm>
            <a:off x="681904" y="5032871"/>
            <a:ext cx="6552380" cy="448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132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0931A4-2569-14C7-0792-A045FA0DF1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38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04735A4-6408-AA1C-9411-622183E44A3E}"/>
              </a:ext>
            </a:extLst>
          </p:cNvPr>
          <p:cNvSpPr/>
          <p:nvPr/>
        </p:nvSpPr>
        <p:spPr bwMode="auto">
          <a:xfrm>
            <a:off x="3215681" y="5858292"/>
            <a:ext cx="432048" cy="739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EC36460-C933-05F5-980C-301F7F8A9DB7}"/>
              </a:ext>
            </a:extLst>
          </p:cNvPr>
          <p:cNvSpPr/>
          <p:nvPr/>
        </p:nvSpPr>
        <p:spPr bwMode="auto">
          <a:xfrm>
            <a:off x="6816081" y="5858292"/>
            <a:ext cx="432048" cy="739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573016"/>
            <a:ext cx="2520280" cy="202550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9530" y="3573016"/>
            <a:ext cx="2488678" cy="20001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28054B-8F04-B543-72A3-7CFE5B0350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95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763EEB-B96F-2D32-9613-A1D246121339}"/>
              </a:ext>
            </a:extLst>
          </p:cNvPr>
          <p:cNvSpPr/>
          <p:nvPr/>
        </p:nvSpPr>
        <p:spPr bwMode="auto">
          <a:xfrm>
            <a:off x="3302249" y="1367222"/>
            <a:ext cx="424278" cy="292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9EE2F1-605A-20A3-F971-E4D2962F7414}"/>
              </a:ext>
            </a:extLst>
          </p:cNvPr>
          <p:cNvSpPr/>
          <p:nvPr/>
        </p:nvSpPr>
        <p:spPr bwMode="auto">
          <a:xfrm>
            <a:off x="6600056" y="1052736"/>
            <a:ext cx="498757" cy="841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AA005A-13D9-AF50-181F-2494EF459FB6}"/>
              </a:ext>
            </a:extLst>
          </p:cNvPr>
          <p:cNvSpPr/>
          <p:nvPr/>
        </p:nvSpPr>
        <p:spPr bwMode="auto">
          <a:xfrm>
            <a:off x="3543649" y="2304045"/>
            <a:ext cx="536127" cy="764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4CFF56C-CC58-0138-052C-A90FFFB73E12}"/>
              </a:ext>
            </a:extLst>
          </p:cNvPr>
          <p:cNvSpPr/>
          <p:nvPr/>
        </p:nvSpPr>
        <p:spPr bwMode="auto">
          <a:xfrm>
            <a:off x="4871864" y="2530932"/>
            <a:ext cx="432048" cy="322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D8D2F9D-4219-EA38-D356-9243A9EA231A}"/>
              </a:ext>
            </a:extLst>
          </p:cNvPr>
          <p:cNvSpPr/>
          <p:nvPr/>
        </p:nvSpPr>
        <p:spPr bwMode="auto">
          <a:xfrm>
            <a:off x="3529019" y="3687324"/>
            <a:ext cx="636418" cy="292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9564C2C-B2F0-CE55-528E-D5FE69C0E7A4}"/>
              </a:ext>
            </a:extLst>
          </p:cNvPr>
          <p:cNvSpPr/>
          <p:nvPr/>
        </p:nvSpPr>
        <p:spPr bwMode="auto">
          <a:xfrm>
            <a:off x="3104740" y="4851034"/>
            <a:ext cx="438909" cy="292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5654BA2-3AFF-765F-80FD-2B54FF5CB2F2}"/>
              </a:ext>
            </a:extLst>
          </p:cNvPr>
          <p:cNvSpPr/>
          <p:nvPr/>
        </p:nvSpPr>
        <p:spPr bwMode="auto">
          <a:xfrm>
            <a:off x="3924037" y="6014744"/>
            <a:ext cx="453539" cy="292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607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A8575F-A29F-C58D-B6DA-CE13EC7117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5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A366A1-B5F3-4C7B-E954-AA6C77E72B51}"/>
              </a:ext>
            </a:extLst>
          </p:cNvPr>
          <p:cNvSpPr/>
          <p:nvPr/>
        </p:nvSpPr>
        <p:spPr bwMode="auto">
          <a:xfrm>
            <a:off x="2639616" y="2762494"/>
            <a:ext cx="576063" cy="1026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27173D-F5F5-8125-69F5-19633C2BFDDB}"/>
              </a:ext>
            </a:extLst>
          </p:cNvPr>
          <p:cNvSpPr/>
          <p:nvPr/>
        </p:nvSpPr>
        <p:spPr bwMode="auto">
          <a:xfrm>
            <a:off x="8904312" y="2762495"/>
            <a:ext cx="792087" cy="1026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19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954FBB-D672-BFD1-8D9C-90D7E03075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4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3B305F-FA15-F863-15A5-71C614FF1D1E}"/>
              </a:ext>
            </a:extLst>
          </p:cNvPr>
          <p:cNvSpPr/>
          <p:nvPr/>
        </p:nvSpPr>
        <p:spPr bwMode="auto">
          <a:xfrm>
            <a:off x="3520000" y="2667562"/>
            <a:ext cx="314285" cy="371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4E5465-74FA-A4B1-F96A-F023E0A973D3}"/>
              </a:ext>
            </a:extLst>
          </p:cNvPr>
          <p:cNvSpPr/>
          <p:nvPr/>
        </p:nvSpPr>
        <p:spPr bwMode="auto">
          <a:xfrm>
            <a:off x="7424761" y="2667562"/>
            <a:ext cx="266666" cy="371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6BC7E3-8C8C-2C2D-EC8D-A30CC5B9986B}"/>
              </a:ext>
            </a:extLst>
          </p:cNvPr>
          <p:cNvSpPr/>
          <p:nvPr/>
        </p:nvSpPr>
        <p:spPr bwMode="auto">
          <a:xfrm>
            <a:off x="10848528" y="2276873"/>
            <a:ext cx="433375" cy="1067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76CF85-5357-A100-089A-1059191D53A5}"/>
              </a:ext>
            </a:extLst>
          </p:cNvPr>
          <p:cNvSpPr/>
          <p:nvPr/>
        </p:nvSpPr>
        <p:spPr bwMode="auto">
          <a:xfrm>
            <a:off x="3719736" y="3886842"/>
            <a:ext cx="648072" cy="105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315406B-54F6-32EE-87CB-26C6FDE57332}"/>
              </a:ext>
            </a:extLst>
          </p:cNvPr>
          <p:cNvSpPr/>
          <p:nvPr/>
        </p:nvSpPr>
        <p:spPr bwMode="auto">
          <a:xfrm>
            <a:off x="7608168" y="3886843"/>
            <a:ext cx="576063" cy="1054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E7D7520-220C-2189-B267-489A3850289D}"/>
              </a:ext>
            </a:extLst>
          </p:cNvPr>
          <p:cNvSpPr/>
          <p:nvPr/>
        </p:nvSpPr>
        <p:spPr bwMode="auto">
          <a:xfrm>
            <a:off x="10920000" y="4172612"/>
            <a:ext cx="314285" cy="3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44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81B9A4-25A4-036E-418A-2DD2C46755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76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5D2476F-B612-3E49-56F7-E20ECDEB23D9}"/>
              </a:ext>
            </a:extLst>
          </p:cNvPr>
          <p:cNvSpPr/>
          <p:nvPr/>
        </p:nvSpPr>
        <p:spPr bwMode="auto">
          <a:xfrm>
            <a:off x="1722795" y="3578776"/>
            <a:ext cx="2970584" cy="1662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28DF142-24FC-1954-916A-AA6A78ABFC6F}"/>
              </a:ext>
            </a:extLst>
          </p:cNvPr>
          <p:cNvSpPr/>
          <p:nvPr/>
        </p:nvSpPr>
        <p:spPr bwMode="auto">
          <a:xfrm>
            <a:off x="6528048" y="3618552"/>
            <a:ext cx="3312368" cy="1622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59BCA53D-6D97-0653-DE9B-50D33CEFECD4}"/>
              </a:ext>
            </a:extLst>
          </p:cNvPr>
          <p:cNvSpPr/>
          <p:nvPr/>
        </p:nvSpPr>
        <p:spPr bwMode="auto">
          <a:xfrm>
            <a:off x="1713346" y="5755728"/>
            <a:ext cx="1294895" cy="914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5ACC5037-26F3-290B-6521-C6654DC46EDA}"/>
              </a:ext>
            </a:extLst>
          </p:cNvPr>
          <p:cNvSpPr/>
          <p:nvPr/>
        </p:nvSpPr>
        <p:spPr bwMode="auto">
          <a:xfrm>
            <a:off x="6518417" y="5661248"/>
            <a:ext cx="940128" cy="1008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806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4" grpId="0" animBg="1"/>
      <p:bldP spid="37" grpId="0" animBg="1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8E661F-F521-8AEB-6A48-F8E09FA90D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00320A7-AD66-CB2E-BF99-84BECD916827}"/>
              </a:ext>
            </a:extLst>
          </p:cNvPr>
          <p:cNvSpPr/>
          <p:nvPr/>
        </p:nvSpPr>
        <p:spPr bwMode="auto">
          <a:xfrm>
            <a:off x="620000" y="3069669"/>
            <a:ext cx="3490476" cy="1871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CAD306A-A3E8-A237-AFC7-AD23BDAF28C4}"/>
              </a:ext>
            </a:extLst>
          </p:cNvPr>
          <p:cNvSpPr/>
          <p:nvPr/>
        </p:nvSpPr>
        <p:spPr bwMode="auto">
          <a:xfrm>
            <a:off x="697074" y="5324662"/>
            <a:ext cx="1003876" cy="1077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F290FF2-9010-CD3D-9A40-73D12AC0B287}"/>
              </a:ext>
            </a:extLst>
          </p:cNvPr>
          <p:cNvSpPr/>
          <p:nvPr/>
        </p:nvSpPr>
        <p:spPr bwMode="auto">
          <a:xfrm>
            <a:off x="5951984" y="2780929"/>
            <a:ext cx="3096344" cy="2016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12477A72-0886-6AB6-8BE9-12779047E71A}"/>
              </a:ext>
            </a:extLst>
          </p:cNvPr>
          <p:cNvSpPr/>
          <p:nvPr/>
        </p:nvSpPr>
        <p:spPr bwMode="auto">
          <a:xfrm>
            <a:off x="5845605" y="5324662"/>
            <a:ext cx="1529740" cy="1077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9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1" grpId="0" animBg="1"/>
      <p:bldP spid="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8BF43F-62C5-E87C-D59D-5CFD5622A0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1D5B29-4655-C4EB-6578-6464F368AC8E}"/>
              </a:ext>
            </a:extLst>
          </p:cNvPr>
          <p:cNvSpPr/>
          <p:nvPr/>
        </p:nvSpPr>
        <p:spPr bwMode="auto">
          <a:xfrm>
            <a:off x="1729523" y="4763492"/>
            <a:ext cx="3862421" cy="96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1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46B986-245E-EF2F-29DF-6C896F1195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199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8168D1-ED89-7FD9-0720-B2A3DE287F79}"/>
              </a:ext>
            </a:extLst>
          </p:cNvPr>
          <p:cNvSpPr/>
          <p:nvPr/>
        </p:nvSpPr>
        <p:spPr bwMode="auto">
          <a:xfrm>
            <a:off x="1559496" y="2996953"/>
            <a:ext cx="1728192" cy="732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552D76-9B15-B74C-F90A-8926DCAAA0F5}"/>
              </a:ext>
            </a:extLst>
          </p:cNvPr>
          <p:cNvSpPr/>
          <p:nvPr/>
        </p:nvSpPr>
        <p:spPr bwMode="auto">
          <a:xfrm>
            <a:off x="1386358" y="3933057"/>
            <a:ext cx="1973338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1D3E231-57C0-8479-80EC-AE4603CF8DB4}"/>
              </a:ext>
            </a:extLst>
          </p:cNvPr>
          <p:cNvSpPr/>
          <p:nvPr/>
        </p:nvSpPr>
        <p:spPr bwMode="auto">
          <a:xfrm>
            <a:off x="1271463" y="5072952"/>
            <a:ext cx="1753303" cy="660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B4DD674-8436-C855-6C30-77D90F70B896}"/>
              </a:ext>
            </a:extLst>
          </p:cNvPr>
          <p:cNvSpPr/>
          <p:nvPr/>
        </p:nvSpPr>
        <p:spPr bwMode="auto">
          <a:xfrm>
            <a:off x="1388509" y="6075716"/>
            <a:ext cx="5672784" cy="560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145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2023-07-04T02:40:31Z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