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2" r:id="rId4"/>
    <p:sldId id="371" r:id="rId5"/>
    <p:sldId id="370" r:id="rId6"/>
    <p:sldId id="369" r:id="rId7"/>
    <p:sldId id="368" r:id="rId8"/>
    <p:sldId id="367" r:id="rId9"/>
    <p:sldId id="366" r:id="rId10"/>
    <p:sldId id="365" r:id="rId11"/>
    <p:sldId id="364" r:id="rId12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68" d="100"/>
          <a:sy n="68" d="100"/>
        </p:scale>
        <p:origin x="234" y="5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6475" y="1916832"/>
            <a:ext cx="7639050" cy="1152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67037" y="3909045"/>
            <a:ext cx="6257925" cy="6000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ACA7BA6-0B03-C515-5430-E4724C866CE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22"/>
          <a:stretch/>
        </p:blipFill>
        <p:spPr>
          <a:xfrm>
            <a:off x="720000" y="1124744"/>
            <a:ext cx="10800000" cy="40640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03914555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271DE3E-687B-3A13-7626-1CB7F0C3DAC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22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70E4765-82DC-6FF3-9A54-6B577F7BDC57}"/>
              </a:ext>
            </a:extLst>
          </p:cNvPr>
          <p:cNvSpPr/>
          <p:nvPr/>
        </p:nvSpPr>
        <p:spPr bwMode="auto">
          <a:xfrm>
            <a:off x="1196190" y="1382146"/>
            <a:ext cx="3495238" cy="9667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F8DC088-377A-2E60-6677-BB5FBAD2638A}"/>
              </a:ext>
            </a:extLst>
          </p:cNvPr>
          <p:cNvSpPr/>
          <p:nvPr/>
        </p:nvSpPr>
        <p:spPr bwMode="auto">
          <a:xfrm>
            <a:off x="681904" y="2636912"/>
            <a:ext cx="2847619" cy="9199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4BEEEEA-0154-0CDA-70A7-8C0EB4249FF8}"/>
              </a:ext>
            </a:extLst>
          </p:cNvPr>
          <p:cNvSpPr/>
          <p:nvPr/>
        </p:nvSpPr>
        <p:spPr bwMode="auto">
          <a:xfrm>
            <a:off x="681904" y="3938406"/>
            <a:ext cx="1923809" cy="3815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A6F0F12-F483-7FC2-35FF-CC2CE7E8DE6B}"/>
              </a:ext>
            </a:extLst>
          </p:cNvPr>
          <p:cNvSpPr/>
          <p:nvPr/>
        </p:nvSpPr>
        <p:spPr bwMode="auto">
          <a:xfrm>
            <a:off x="681904" y="4701469"/>
            <a:ext cx="1876190" cy="4482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7F5DD10-A2A1-D180-01C1-557C27E4A3D6}"/>
              </a:ext>
            </a:extLst>
          </p:cNvPr>
          <p:cNvSpPr/>
          <p:nvPr/>
        </p:nvSpPr>
        <p:spPr bwMode="auto">
          <a:xfrm>
            <a:off x="681904" y="5483608"/>
            <a:ext cx="5838095" cy="4387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253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9" grpId="0" animBg="1"/>
      <p:bldP spid="10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D67983C-1B36-0FCA-CCC5-3F9F08DE101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3239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E987CA7-8326-9C5B-1928-0FBFA8E64414}"/>
              </a:ext>
            </a:extLst>
          </p:cNvPr>
          <p:cNvSpPr/>
          <p:nvPr/>
        </p:nvSpPr>
        <p:spPr bwMode="auto">
          <a:xfrm>
            <a:off x="4008057" y="3358823"/>
            <a:ext cx="458973" cy="3087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5556040-15EE-264B-7679-53DA788D1D55}"/>
              </a:ext>
            </a:extLst>
          </p:cNvPr>
          <p:cNvSpPr/>
          <p:nvPr/>
        </p:nvSpPr>
        <p:spPr bwMode="auto">
          <a:xfrm>
            <a:off x="7589556" y="3358823"/>
            <a:ext cx="451449" cy="3011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2294B80-868A-8DE0-1BDF-915DF9A6D2F8}"/>
              </a:ext>
            </a:extLst>
          </p:cNvPr>
          <p:cNvSpPr/>
          <p:nvPr/>
        </p:nvSpPr>
        <p:spPr bwMode="auto">
          <a:xfrm>
            <a:off x="5753661" y="4044000"/>
            <a:ext cx="248297" cy="3011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F1ABE98-D2D0-FBDB-5D88-F7F83CBD7012}"/>
              </a:ext>
            </a:extLst>
          </p:cNvPr>
          <p:cNvSpPr/>
          <p:nvPr/>
        </p:nvSpPr>
        <p:spPr bwMode="auto">
          <a:xfrm>
            <a:off x="3518986" y="4277411"/>
            <a:ext cx="458973" cy="3011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F7217AB-E662-574F-8793-D6C586521B70}"/>
              </a:ext>
            </a:extLst>
          </p:cNvPr>
          <p:cNvSpPr/>
          <p:nvPr/>
        </p:nvSpPr>
        <p:spPr bwMode="auto">
          <a:xfrm>
            <a:off x="5648323" y="4518352"/>
            <a:ext cx="458973" cy="3011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1AD3941-D950-FAED-EAFC-DD3D72D3D2AE}"/>
              </a:ext>
            </a:extLst>
          </p:cNvPr>
          <p:cNvSpPr/>
          <p:nvPr/>
        </p:nvSpPr>
        <p:spPr bwMode="auto">
          <a:xfrm>
            <a:off x="2691329" y="6114588"/>
            <a:ext cx="1172423" cy="3011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C8722671-D827-D1D5-DACC-ACAD9D6888C7}"/>
              </a:ext>
            </a:extLst>
          </p:cNvPr>
          <p:cNvSpPr/>
          <p:nvPr/>
        </p:nvSpPr>
        <p:spPr bwMode="auto">
          <a:xfrm>
            <a:off x="6312024" y="5805264"/>
            <a:ext cx="720079" cy="8514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2" grpId="0" animBg="1"/>
      <p:bldP spid="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B888835-174E-7315-EB8A-BE92864B632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477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3951799-C9D2-D72A-590E-396C2D484C32}"/>
              </a:ext>
            </a:extLst>
          </p:cNvPr>
          <p:cNvSpPr/>
          <p:nvPr/>
        </p:nvSpPr>
        <p:spPr bwMode="auto">
          <a:xfrm>
            <a:off x="4727848" y="1372011"/>
            <a:ext cx="1008112" cy="10488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64E038E-2455-D3D2-7ED9-0CFAC9A6DC1E}"/>
              </a:ext>
            </a:extLst>
          </p:cNvPr>
          <p:cNvSpPr/>
          <p:nvPr/>
        </p:nvSpPr>
        <p:spPr bwMode="auto">
          <a:xfrm>
            <a:off x="7405714" y="1667258"/>
            <a:ext cx="314285" cy="3714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6C7C468-DBC0-5110-2E26-274A075101DB}"/>
              </a:ext>
            </a:extLst>
          </p:cNvPr>
          <p:cNvSpPr/>
          <p:nvPr/>
        </p:nvSpPr>
        <p:spPr bwMode="auto">
          <a:xfrm>
            <a:off x="5951984" y="3695890"/>
            <a:ext cx="936104" cy="10292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4AEAC52-326E-8D3A-0CB7-1F0D186B57DA}"/>
              </a:ext>
            </a:extLst>
          </p:cNvPr>
          <p:cNvSpPr/>
          <p:nvPr/>
        </p:nvSpPr>
        <p:spPr bwMode="auto">
          <a:xfrm>
            <a:off x="3720000" y="5457847"/>
            <a:ext cx="580952" cy="3904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5782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2B861D7-666C-4767-2556-AE26632E88B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709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9B069BC-7091-88BE-4A53-5EAD539D7894}"/>
              </a:ext>
            </a:extLst>
          </p:cNvPr>
          <p:cNvSpPr/>
          <p:nvPr/>
        </p:nvSpPr>
        <p:spPr bwMode="auto">
          <a:xfrm>
            <a:off x="1767619" y="3879409"/>
            <a:ext cx="1514284" cy="3336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5A599F1-9D16-E3B8-32A0-1DDB7826B063}"/>
              </a:ext>
            </a:extLst>
          </p:cNvPr>
          <p:cNvSpPr/>
          <p:nvPr/>
        </p:nvSpPr>
        <p:spPr bwMode="auto">
          <a:xfrm>
            <a:off x="5243808" y="3879409"/>
            <a:ext cx="1572271" cy="3336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91CF10E-9BB4-7626-D810-6806A3CA1D0C}"/>
              </a:ext>
            </a:extLst>
          </p:cNvPr>
          <p:cNvSpPr/>
          <p:nvPr/>
        </p:nvSpPr>
        <p:spPr bwMode="auto">
          <a:xfrm>
            <a:off x="8148570" y="3789041"/>
            <a:ext cx="1475821" cy="4240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2F4D4F22-5352-710E-AF97-04E06B7CBAF8}"/>
              </a:ext>
            </a:extLst>
          </p:cNvPr>
          <p:cNvSpPr/>
          <p:nvPr/>
        </p:nvSpPr>
        <p:spPr bwMode="auto">
          <a:xfrm>
            <a:off x="1767619" y="4937515"/>
            <a:ext cx="1161904" cy="3527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BD2AA113-8BF4-AC73-92C5-97923F983892}"/>
              </a:ext>
            </a:extLst>
          </p:cNvPr>
          <p:cNvSpPr/>
          <p:nvPr/>
        </p:nvSpPr>
        <p:spPr bwMode="auto">
          <a:xfrm>
            <a:off x="5243809" y="4680138"/>
            <a:ext cx="914285" cy="8483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8701B7AA-72A7-BFD0-8227-7385A68B1ECF}"/>
              </a:ext>
            </a:extLst>
          </p:cNvPr>
          <p:cNvSpPr/>
          <p:nvPr/>
        </p:nvSpPr>
        <p:spPr bwMode="auto">
          <a:xfrm>
            <a:off x="8040216" y="4581128"/>
            <a:ext cx="1032164" cy="10617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1473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0" grpId="0" animBg="1"/>
      <p:bldP spid="14" grpId="0" animBg="1"/>
      <p:bldP spid="15" grpId="0" animBg="1"/>
      <p:bldP spid="2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60943BC-7B23-EBCD-8CC2-E0C9C8C8B28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5264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702A9FF-BE76-17A6-2D1F-00FC0DBC47B1}"/>
              </a:ext>
            </a:extLst>
          </p:cNvPr>
          <p:cNvSpPr/>
          <p:nvPr/>
        </p:nvSpPr>
        <p:spPr bwMode="auto">
          <a:xfrm>
            <a:off x="1703512" y="3645024"/>
            <a:ext cx="2952328" cy="8640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1B35D58-0368-5A4D-0F54-817452D935C1}"/>
              </a:ext>
            </a:extLst>
          </p:cNvPr>
          <p:cNvSpPr/>
          <p:nvPr/>
        </p:nvSpPr>
        <p:spPr bwMode="auto">
          <a:xfrm>
            <a:off x="1703513" y="4941168"/>
            <a:ext cx="1800200" cy="8857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00B2F612-FE74-E751-8FC4-7D541B8F6960}"/>
              </a:ext>
            </a:extLst>
          </p:cNvPr>
          <p:cNvSpPr/>
          <p:nvPr/>
        </p:nvSpPr>
        <p:spPr bwMode="auto">
          <a:xfrm>
            <a:off x="1559496" y="6146858"/>
            <a:ext cx="1369396" cy="5851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64A3B763-6D6A-0153-7300-596291E9ADDF}"/>
              </a:ext>
            </a:extLst>
          </p:cNvPr>
          <p:cNvSpPr/>
          <p:nvPr/>
        </p:nvSpPr>
        <p:spPr bwMode="auto">
          <a:xfrm>
            <a:off x="6240016" y="3645024"/>
            <a:ext cx="3816424" cy="936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B367A3F8-5180-7876-3758-CEB080328EFD}"/>
              </a:ext>
            </a:extLst>
          </p:cNvPr>
          <p:cNvSpPr/>
          <p:nvPr/>
        </p:nvSpPr>
        <p:spPr bwMode="auto">
          <a:xfrm>
            <a:off x="6240016" y="4941168"/>
            <a:ext cx="3168352" cy="8857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B42C6396-CC85-B244-FD76-4F73B1C48CBE}"/>
              </a:ext>
            </a:extLst>
          </p:cNvPr>
          <p:cNvSpPr/>
          <p:nvPr/>
        </p:nvSpPr>
        <p:spPr bwMode="auto">
          <a:xfrm>
            <a:off x="6240016" y="6047924"/>
            <a:ext cx="903801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27844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4" grpId="0" animBg="1"/>
      <p:bldP spid="17" grpId="0" animBg="1"/>
      <p:bldP spid="18" grpId="0" animBg="1"/>
      <p:bldP spid="1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2A74448-E96E-57CC-8551-777CDAA897F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118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6F2D392-85CF-4420-1ADB-3D5816530627}"/>
              </a:ext>
            </a:extLst>
          </p:cNvPr>
          <p:cNvSpPr/>
          <p:nvPr/>
        </p:nvSpPr>
        <p:spPr bwMode="auto">
          <a:xfrm>
            <a:off x="720000" y="2588449"/>
            <a:ext cx="3287768" cy="10565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4B934ED-7D51-268B-0346-DFB5BB902970}"/>
              </a:ext>
            </a:extLst>
          </p:cNvPr>
          <p:cNvSpPr/>
          <p:nvPr/>
        </p:nvSpPr>
        <p:spPr bwMode="auto">
          <a:xfrm>
            <a:off x="720000" y="4005064"/>
            <a:ext cx="1703592" cy="936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C7AC3753-33DD-235C-D8FE-77B95A81F534}"/>
              </a:ext>
            </a:extLst>
          </p:cNvPr>
          <p:cNvSpPr/>
          <p:nvPr/>
        </p:nvSpPr>
        <p:spPr bwMode="auto">
          <a:xfrm>
            <a:off x="721053" y="5301208"/>
            <a:ext cx="1180952" cy="9826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818DAD74-6300-85CC-EDEC-4763FDFB246F}"/>
              </a:ext>
            </a:extLst>
          </p:cNvPr>
          <p:cNvSpPr/>
          <p:nvPr/>
        </p:nvSpPr>
        <p:spPr bwMode="auto">
          <a:xfrm>
            <a:off x="5375920" y="2588450"/>
            <a:ext cx="5040560" cy="10565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30AB1037-140D-A370-8217-86E41C156CA3}"/>
              </a:ext>
            </a:extLst>
          </p:cNvPr>
          <p:cNvSpPr/>
          <p:nvPr/>
        </p:nvSpPr>
        <p:spPr bwMode="auto">
          <a:xfrm>
            <a:off x="5375920" y="4215176"/>
            <a:ext cx="2880320" cy="4534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AA9CE854-264E-2FCC-AF93-91C4CC786B31}"/>
              </a:ext>
            </a:extLst>
          </p:cNvPr>
          <p:cNvSpPr/>
          <p:nvPr/>
        </p:nvSpPr>
        <p:spPr bwMode="auto">
          <a:xfrm>
            <a:off x="5231904" y="5625648"/>
            <a:ext cx="864096" cy="3337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0113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6" grpId="0" animBg="1"/>
      <p:bldP spid="17" grpId="0" animBg="1"/>
      <p:bldP spid="19" grpId="0" animBg="1"/>
      <p:bldP spid="2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109C3FC-4D20-8E3E-3AB4-04FE09684CC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97718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C80B865-F38C-C267-0CDA-E5DC10A3F858}"/>
              </a:ext>
            </a:extLst>
          </p:cNvPr>
          <p:cNvSpPr/>
          <p:nvPr/>
        </p:nvSpPr>
        <p:spPr bwMode="auto">
          <a:xfrm>
            <a:off x="1458628" y="3429000"/>
            <a:ext cx="2333116" cy="7123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58409F7D-9E0F-D3A0-9EDD-4EAB980CD551}"/>
              </a:ext>
            </a:extLst>
          </p:cNvPr>
          <p:cNvSpPr/>
          <p:nvPr/>
        </p:nvSpPr>
        <p:spPr bwMode="auto">
          <a:xfrm>
            <a:off x="1479732" y="4437112"/>
            <a:ext cx="2672052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23016D4C-7BCC-AD82-1BA7-6CDE2C76654D}"/>
              </a:ext>
            </a:extLst>
          </p:cNvPr>
          <p:cNvSpPr/>
          <p:nvPr/>
        </p:nvSpPr>
        <p:spPr bwMode="auto">
          <a:xfrm>
            <a:off x="1458628" y="5301208"/>
            <a:ext cx="7238561" cy="7336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E8E23592-B7AC-59E4-40E3-5F6AACB7E453}"/>
              </a:ext>
            </a:extLst>
          </p:cNvPr>
          <p:cNvSpPr/>
          <p:nvPr/>
        </p:nvSpPr>
        <p:spPr bwMode="auto">
          <a:xfrm>
            <a:off x="1479732" y="6330630"/>
            <a:ext cx="506488" cy="3239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6873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3" grpId="0" animBg="1"/>
      <p:bldP spid="17" grpId="0" animBg="1"/>
      <p:bldP spid="1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E756286-6FC2-DB81-33FD-AAF07967035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07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85400108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3704ED2-B40D-8778-21DB-1F780415686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36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47C79FD-87D0-C3F5-4FB3-EA4532F1D780}"/>
              </a:ext>
            </a:extLst>
          </p:cNvPr>
          <p:cNvSpPr/>
          <p:nvPr/>
        </p:nvSpPr>
        <p:spPr bwMode="auto">
          <a:xfrm>
            <a:off x="1199456" y="1052736"/>
            <a:ext cx="4095238" cy="936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F15C459-6312-B6E9-B910-93F611DC6988}"/>
              </a:ext>
            </a:extLst>
          </p:cNvPr>
          <p:cNvSpPr/>
          <p:nvPr/>
        </p:nvSpPr>
        <p:spPr bwMode="auto">
          <a:xfrm>
            <a:off x="720000" y="2333082"/>
            <a:ext cx="1991624" cy="9272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617D6008-D7EF-87CA-4FF3-4D894653C91D}"/>
              </a:ext>
            </a:extLst>
          </p:cNvPr>
          <p:cNvSpPr/>
          <p:nvPr/>
        </p:nvSpPr>
        <p:spPr bwMode="auto">
          <a:xfrm>
            <a:off x="720000" y="3645024"/>
            <a:ext cx="2423672" cy="10081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ECAA6C41-880C-37FC-711F-E5551F2D13BA}"/>
              </a:ext>
            </a:extLst>
          </p:cNvPr>
          <p:cNvSpPr/>
          <p:nvPr/>
        </p:nvSpPr>
        <p:spPr bwMode="auto">
          <a:xfrm>
            <a:off x="681904" y="4997377"/>
            <a:ext cx="7961904" cy="8203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9078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4" grpId="0" animBg="1"/>
      <p:bldP spid="15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5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39</cp:revision>
  <dcterms:created xsi:type="dcterms:W3CDTF">2015-09-16T06:52:26Z</dcterms:created>
  <dcterms:modified xsi:type="dcterms:W3CDTF">2023-07-09T08:31:51Z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