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3124200"/>
            <a:ext cx="98298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B0AA3-ED07-9952-0118-C09B59C3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44A48-4388-0497-70A6-B3DE62237C0B}"/>
              </a:ext>
            </a:extLst>
          </p:cNvPr>
          <p:cNvSpPr/>
          <p:nvPr/>
        </p:nvSpPr>
        <p:spPr bwMode="auto">
          <a:xfrm>
            <a:off x="681904" y="1114941"/>
            <a:ext cx="5054056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2D9789-BA7E-F198-5969-CF13E8FC0B50}"/>
              </a:ext>
            </a:extLst>
          </p:cNvPr>
          <p:cNvSpPr/>
          <p:nvPr/>
        </p:nvSpPr>
        <p:spPr bwMode="auto">
          <a:xfrm>
            <a:off x="2386666" y="2020235"/>
            <a:ext cx="2533333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9643DF-1564-1BA2-DC77-E7DF893BA4B1}"/>
              </a:ext>
            </a:extLst>
          </p:cNvPr>
          <p:cNvSpPr/>
          <p:nvPr/>
        </p:nvSpPr>
        <p:spPr bwMode="auto">
          <a:xfrm>
            <a:off x="2386666" y="2830235"/>
            <a:ext cx="2942857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97DB34-BB2A-95CF-9890-9FA5993A05E4}"/>
              </a:ext>
            </a:extLst>
          </p:cNvPr>
          <p:cNvSpPr/>
          <p:nvPr/>
        </p:nvSpPr>
        <p:spPr bwMode="auto">
          <a:xfrm>
            <a:off x="681904" y="3687882"/>
            <a:ext cx="9542857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32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B4D9A-0F88-42D7-937D-13D699F6A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6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A0431-0CD0-FF9B-CC21-0E0C1A4D43F5}"/>
              </a:ext>
            </a:extLst>
          </p:cNvPr>
          <p:cNvSpPr/>
          <p:nvPr/>
        </p:nvSpPr>
        <p:spPr bwMode="auto">
          <a:xfrm>
            <a:off x="1407488" y="4344675"/>
            <a:ext cx="2723511" cy="31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BCC6FC-F128-CB16-A338-59E927537999}"/>
              </a:ext>
            </a:extLst>
          </p:cNvPr>
          <p:cNvSpPr/>
          <p:nvPr/>
        </p:nvSpPr>
        <p:spPr bwMode="auto">
          <a:xfrm>
            <a:off x="1407488" y="4939853"/>
            <a:ext cx="1950087" cy="30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EF6FA6-97C3-9083-6088-3A654E0CEECF}"/>
              </a:ext>
            </a:extLst>
          </p:cNvPr>
          <p:cNvSpPr/>
          <p:nvPr/>
        </p:nvSpPr>
        <p:spPr bwMode="auto">
          <a:xfrm>
            <a:off x="1407488" y="5541644"/>
            <a:ext cx="3199465" cy="31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3DEA64-3999-6AAD-8EC1-256593329328}"/>
              </a:ext>
            </a:extLst>
          </p:cNvPr>
          <p:cNvSpPr/>
          <p:nvPr/>
        </p:nvSpPr>
        <p:spPr bwMode="auto">
          <a:xfrm>
            <a:off x="1414098" y="6136822"/>
            <a:ext cx="5790767" cy="31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26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AF4FD-8545-A775-D621-6E4DA3A27F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3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8A50D-93D0-1F6B-4709-6E1358125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19862-5876-A2E9-4C7B-342C2903415E}"/>
              </a:ext>
            </a:extLst>
          </p:cNvPr>
          <p:cNvSpPr/>
          <p:nvPr/>
        </p:nvSpPr>
        <p:spPr bwMode="auto">
          <a:xfrm>
            <a:off x="681904" y="1153419"/>
            <a:ext cx="7114285" cy="45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7D54F3-B9B1-24EB-4B36-E956F423F6AD}"/>
              </a:ext>
            </a:extLst>
          </p:cNvPr>
          <p:cNvSpPr/>
          <p:nvPr/>
        </p:nvSpPr>
        <p:spPr bwMode="auto">
          <a:xfrm>
            <a:off x="681904" y="2012774"/>
            <a:ext cx="5247619" cy="45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323C6E-E545-0BA5-3936-BADEABD9FE38}"/>
              </a:ext>
            </a:extLst>
          </p:cNvPr>
          <p:cNvSpPr/>
          <p:nvPr/>
        </p:nvSpPr>
        <p:spPr bwMode="auto">
          <a:xfrm>
            <a:off x="681904" y="2891226"/>
            <a:ext cx="6609523" cy="44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946AFB-A65F-72A6-728D-16C8A8548653}"/>
              </a:ext>
            </a:extLst>
          </p:cNvPr>
          <p:cNvSpPr/>
          <p:nvPr/>
        </p:nvSpPr>
        <p:spPr bwMode="auto">
          <a:xfrm>
            <a:off x="681904" y="3769678"/>
            <a:ext cx="4742857" cy="44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18A76B8-DDAC-5547-C427-3D8A96437C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4218452"/>
            <a:ext cx="10800000" cy="279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946AFB-A65F-72A6-728D-16C8A8548653}"/>
              </a:ext>
            </a:extLst>
          </p:cNvPr>
          <p:cNvSpPr/>
          <p:nvPr/>
        </p:nvSpPr>
        <p:spPr bwMode="auto">
          <a:xfrm>
            <a:off x="1631504" y="5196396"/>
            <a:ext cx="1816467" cy="658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946AFB-A65F-72A6-728D-16C8A8548653}"/>
              </a:ext>
            </a:extLst>
          </p:cNvPr>
          <p:cNvSpPr/>
          <p:nvPr/>
        </p:nvSpPr>
        <p:spPr bwMode="auto">
          <a:xfrm>
            <a:off x="5173671" y="5250376"/>
            <a:ext cx="922330" cy="658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946AFB-A65F-72A6-728D-16C8A8548653}"/>
              </a:ext>
            </a:extLst>
          </p:cNvPr>
          <p:cNvSpPr/>
          <p:nvPr/>
        </p:nvSpPr>
        <p:spPr bwMode="auto">
          <a:xfrm>
            <a:off x="4516527" y="6028568"/>
            <a:ext cx="1816467" cy="658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3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DAA14-216E-AAA2-22DF-2C62426384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7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5E001-766A-C143-FACF-6C33D833DD26}"/>
              </a:ext>
            </a:extLst>
          </p:cNvPr>
          <p:cNvSpPr/>
          <p:nvPr/>
        </p:nvSpPr>
        <p:spPr bwMode="auto">
          <a:xfrm>
            <a:off x="5858857" y="2725358"/>
            <a:ext cx="419793" cy="282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D4243-9FC1-BB13-2A5F-5A86154B111C}"/>
              </a:ext>
            </a:extLst>
          </p:cNvPr>
          <p:cNvSpPr/>
          <p:nvPr/>
        </p:nvSpPr>
        <p:spPr bwMode="auto">
          <a:xfrm>
            <a:off x="3817789" y="4862716"/>
            <a:ext cx="238848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2DE17-CD79-5472-D41C-29E898147FFE}"/>
              </a:ext>
            </a:extLst>
          </p:cNvPr>
          <p:cNvSpPr/>
          <p:nvPr/>
        </p:nvSpPr>
        <p:spPr bwMode="auto">
          <a:xfrm>
            <a:off x="4230345" y="6282792"/>
            <a:ext cx="1049484" cy="31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0B3B3-2630-B337-06D4-69DCFD0FF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577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A178D-D59D-0EFE-E88E-828D5A0D16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BF59A-2B8A-5E9B-D325-6BF14B0EC384}"/>
              </a:ext>
            </a:extLst>
          </p:cNvPr>
          <p:cNvSpPr/>
          <p:nvPr/>
        </p:nvSpPr>
        <p:spPr bwMode="auto">
          <a:xfrm>
            <a:off x="681904" y="1181787"/>
            <a:ext cx="4038095" cy="438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F95BCF-9448-AB2F-39D3-986EA6031162}"/>
              </a:ext>
            </a:extLst>
          </p:cNvPr>
          <p:cNvSpPr/>
          <p:nvPr/>
        </p:nvSpPr>
        <p:spPr bwMode="auto">
          <a:xfrm>
            <a:off x="681904" y="2040007"/>
            <a:ext cx="6152380" cy="457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47743F-CFD4-4758-A198-38DF4EE92A94}"/>
              </a:ext>
            </a:extLst>
          </p:cNvPr>
          <p:cNvSpPr/>
          <p:nvPr/>
        </p:nvSpPr>
        <p:spPr bwMode="auto">
          <a:xfrm>
            <a:off x="681904" y="2964978"/>
            <a:ext cx="2676190" cy="352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691F65-774E-1B56-9BDE-54F32BB229B1}"/>
              </a:ext>
            </a:extLst>
          </p:cNvPr>
          <p:cNvSpPr/>
          <p:nvPr/>
        </p:nvSpPr>
        <p:spPr bwMode="auto">
          <a:xfrm>
            <a:off x="1653333" y="3842271"/>
            <a:ext cx="1704761" cy="33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C1A6A1-1EE6-2C8F-268B-089CE30E2C62}"/>
              </a:ext>
            </a:extLst>
          </p:cNvPr>
          <p:cNvSpPr/>
          <p:nvPr/>
        </p:nvSpPr>
        <p:spPr bwMode="auto">
          <a:xfrm>
            <a:off x="2120000" y="4719563"/>
            <a:ext cx="1000000" cy="33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E96568-B53F-CDFD-B888-1E1BB8A31CAE}"/>
              </a:ext>
            </a:extLst>
          </p:cNvPr>
          <p:cNvSpPr/>
          <p:nvPr/>
        </p:nvSpPr>
        <p:spPr bwMode="auto">
          <a:xfrm>
            <a:off x="681904" y="5511033"/>
            <a:ext cx="5666666" cy="457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8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D2BEE-2489-3DE7-0B98-53AA4F440C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9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0F30E-BD45-5AFB-3717-AC9D7591C4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B59F0E-D83B-379C-8C62-94ACFEF76E04}"/>
              </a:ext>
            </a:extLst>
          </p:cNvPr>
          <p:cNvSpPr/>
          <p:nvPr/>
        </p:nvSpPr>
        <p:spPr bwMode="auto">
          <a:xfrm>
            <a:off x="684021" y="1170000"/>
            <a:ext cx="4605291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6222A1-0D1B-E973-148B-742615E443E5}"/>
              </a:ext>
            </a:extLst>
          </p:cNvPr>
          <p:cNvSpPr/>
          <p:nvPr/>
        </p:nvSpPr>
        <p:spPr bwMode="auto">
          <a:xfrm>
            <a:off x="684021" y="1989000"/>
            <a:ext cx="4605291" cy="42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ABB01-7A27-037C-621E-C104B295D713}"/>
              </a:ext>
            </a:extLst>
          </p:cNvPr>
          <p:cNvSpPr/>
          <p:nvPr/>
        </p:nvSpPr>
        <p:spPr bwMode="auto">
          <a:xfrm>
            <a:off x="684021" y="2799000"/>
            <a:ext cx="3755795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985FB4-7A2A-0343-6F22-D953A971A169}"/>
              </a:ext>
            </a:extLst>
          </p:cNvPr>
          <p:cNvSpPr/>
          <p:nvPr/>
        </p:nvSpPr>
        <p:spPr bwMode="auto">
          <a:xfrm>
            <a:off x="1844338" y="3654000"/>
            <a:ext cx="1744973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86CCCD-733E-CC75-8C69-F5F7186AEAA3}"/>
              </a:ext>
            </a:extLst>
          </p:cNvPr>
          <p:cNvSpPr/>
          <p:nvPr/>
        </p:nvSpPr>
        <p:spPr bwMode="auto">
          <a:xfrm>
            <a:off x="1844338" y="4428000"/>
            <a:ext cx="3444973" cy="42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AC387C-A91B-AA67-1802-6471BB79060B}"/>
              </a:ext>
            </a:extLst>
          </p:cNvPr>
          <p:cNvSpPr/>
          <p:nvPr/>
        </p:nvSpPr>
        <p:spPr bwMode="auto">
          <a:xfrm>
            <a:off x="1844338" y="5238000"/>
            <a:ext cx="4326455" cy="42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F96908-1F65-AA35-D5A3-A1FAD53D3E39}"/>
              </a:ext>
            </a:extLst>
          </p:cNvPr>
          <p:cNvSpPr/>
          <p:nvPr/>
        </p:nvSpPr>
        <p:spPr bwMode="auto">
          <a:xfrm>
            <a:off x="684021" y="6039000"/>
            <a:ext cx="6611111" cy="42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05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C734A-78AA-DAAF-67E7-CCD698AE28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518B5-C68E-4444-F770-CDC049C56B8B}"/>
              </a:ext>
            </a:extLst>
          </p:cNvPr>
          <p:cNvSpPr/>
          <p:nvPr/>
        </p:nvSpPr>
        <p:spPr bwMode="auto">
          <a:xfrm>
            <a:off x="1748570" y="4050886"/>
            <a:ext cx="5067509" cy="42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2F728A-54F4-214A-FEE2-3230A9339636}"/>
              </a:ext>
            </a:extLst>
          </p:cNvPr>
          <p:cNvSpPr/>
          <p:nvPr/>
        </p:nvSpPr>
        <p:spPr bwMode="auto">
          <a:xfrm>
            <a:off x="3386666" y="4956440"/>
            <a:ext cx="2709334" cy="36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D7487B-055D-954B-9128-C0E94C8E1027}"/>
              </a:ext>
            </a:extLst>
          </p:cNvPr>
          <p:cNvSpPr/>
          <p:nvPr/>
        </p:nvSpPr>
        <p:spPr bwMode="auto">
          <a:xfrm>
            <a:off x="3386666" y="5776206"/>
            <a:ext cx="2942857" cy="4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5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2023-07-03T12:37:49Z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