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 autoAdjust="0"/>
  </p:normalViewPr>
  <p:slideViewPr>
    <p:cSldViewPr>
      <p:cViewPr varScale="1">
        <p:scale>
          <a:sx n="68" d="100"/>
          <a:sy n="68" d="100"/>
        </p:scale>
        <p:origin x="240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3133725"/>
            <a:ext cx="95631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6DC25-002B-E2C7-7BD0-4B75861C9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496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948DF-8357-3809-2B7B-77832BD79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2C229-92B3-AA9D-8969-A077CB941B41}"/>
              </a:ext>
            </a:extLst>
          </p:cNvPr>
          <p:cNvSpPr/>
          <p:nvPr/>
        </p:nvSpPr>
        <p:spPr bwMode="auto">
          <a:xfrm>
            <a:off x="7896200" y="1134000"/>
            <a:ext cx="2232248" cy="21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E2C264-3600-5DC4-B3EA-7E95C5AF5576}"/>
              </a:ext>
            </a:extLst>
          </p:cNvPr>
          <p:cNvSpPr/>
          <p:nvPr/>
        </p:nvSpPr>
        <p:spPr bwMode="auto">
          <a:xfrm>
            <a:off x="746196" y="1134000"/>
            <a:ext cx="3909644" cy="92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B39418-D7B0-663C-F8FB-6B3018DD8455}"/>
              </a:ext>
            </a:extLst>
          </p:cNvPr>
          <p:cNvSpPr/>
          <p:nvPr/>
        </p:nvSpPr>
        <p:spPr bwMode="auto">
          <a:xfrm>
            <a:off x="1853333" y="2420848"/>
            <a:ext cx="1726984" cy="90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C00ACF-0673-CC97-DB79-86DC13B145CB}"/>
              </a:ext>
            </a:extLst>
          </p:cNvPr>
          <p:cNvSpPr/>
          <p:nvPr/>
        </p:nvSpPr>
        <p:spPr bwMode="auto">
          <a:xfrm>
            <a:off x="1853333" y="3690000"/>
            <a:ext cx="1691005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543EB6-2FE0-CAF1-DDC3-6DDB68554B5A}"/>
              </a:ext>
            </a:extLst>
          </p:cNvPr>
          <p:cNvSpPr/>
          <p:nvPr/>
        </p:nvSpPr>
        <p:spPr bwMode="auto">
          <a:xfrm>
            <a:off x="684021" y="4473000"/>
            <a:ext cx="4173544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515DF0-5801-0590-98E2-6856731D959A}"/>
              </a:ext>
            </a:extLst>
          </p:cNvPr>
          <p:cNvSpPr/>
          <p:nvPr/>
        </p:nvSpPr>
        <p:spPr bwMode="auto">
          <a:xfrm>
            <a:off x="684021" y="5265000"/>
            <a:ext cx="9129629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669309-08F2-F836-F089-DD8304B27DE5}"/>
              </a:ext>
            </a:extLst>
          </p:cNvPr>
          <p:cNvSpPr/>
          <p:nvPr/>
        </p:nvSpPr>
        <p:spPr bwMode="auto">
          <a:xfrm>
            <a:off x="684021" y="6057000"/>
            <a:ext cx="719576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6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98D5F-634E-E72B-DBD2-BDF6B59E4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D99C27-2AA8-51F1-91C4-7400828C96AB}"/>
              </a:ext>
            </a:extLst>
          </p:cNvPr>
          <p:cNvSpPr/>
          <p:nvPr/>
        </p:nvSpPr>
        <p:spPr bwMode="auto">
          <a:xfrm>
            <a:off x="4038384" y="3330070"/>
            <a:ext cx="240245" cy="29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0FB6F-A4BC-A118-3923-DD78A39F83DA}"/>
              </a:ext>
            </a:extLst>
          </p:cNvPr>
          <p:cNvSpPr/>
          <p:nvPr/>
        </p:nvSpPr>
        <p:spPr bwMode="auto">
          <a:xfrm>
            <a:off x="5472347" y="3330070"/>
            <a:ext cx="202706" cy="29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30537B-21E7-3960-2761-8612CB69852E}"/>
              </a:ext>
            </a:extLst>
          </p:cNvPr>
          <p:cNvSpPr/>
          <p:nvPr/>
        </p:nvSpPr>
        <p:spPr bwMode="auto">
          <a:xfrm>
            <a:off x="6853756" y="3322560"/>
            <a:ext cx="247752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90F1AC-B826-8327-5459-AD6A0A5F48F1}"/>
              </a:ext>
            </a:extLst>
          </p:cNvPr>
          <p:cNvSpPr/>
          <p:nvPr/>
        </p:nvSpPr>
        <p:spPr bwMode="auto">
          <a:xfrm>
            <a:off x="8079366" y="3322560"/>
            <a:ext cx="792088" cy="77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9EE833-1638-1D81-8586-B388D1228EA8}"/>
              </a:ext>
            </a:extLst>
          </p:cNvPr>
          <p:cNvSpPr/>
          <p:nvPr/>
        </p:nvSpPr>
        <p:spPr bwMode="auto">
          <a:xfrm>
            <a:off x="4038384" y="3788166"/>
            <a:ext cx="240245" cy="30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72BA8E-D62C-0C5E-A51F-6A4E3423A68D}"/>
              </a:ext>
            </a:extLst>
          </p:cNvPr>
          <p:cNvSpPr/>
          <p:nvPr/>
        </p:nvSpPr>
        <p:spPr bwMode="auto">
          <a:xfrm>
            <a:off x="5449824" y="3795676"/>
            <a:ext cx="240245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536F04-997F-4929-ECE8-832D55D5C618}"/>
              </a:ext>
            </a:extLst>
          </p:cNvPr>
          <p:cNvSpPr/>
          <p:nvPr/>
        </p:nvSpPr>
        <p:spPr bwMode="auto">
          <a:xfrm>
            <a:off x="6861264" y="3788166"/>
            <a:ext cx="240245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99BD81-56B9-5715-8207-E48FFB05B673}"/>
              </a:ext>
            </a:extLst>
          </p:cNvPr>
          <p:cNvSpPr/>
          <p:nvPr/>
        </p:nvSpPr>
        <p:spPr bwMode="auto">
          <a:xfrm>
            <a:off x="4120969" y="4509105"/>
            <a:ext cx="247752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7D2D44-22CE-E2C3-E418-10CB28D18C7B}"/>
              </a:ext>
            </a:extLst>
          </p:cNvPr>
          <p:cNvSpPr/>
          <p:nvPr/>
        </p:nvSpPr>
        <p:spPr bwMode="auto">
          <a:xfrm>
            <a:off x="5434809" y="4516615"/>
            <a:ext cx="240245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283F7C-88D2-DA4D-A866-458DCC4555FF}"/>
              </a:ext>
            </a:extLst>
          </p:cNvPr>
          <p:cNvSpPr/>
          <p:nvPr/>
        </p:nvSpPr>
        <p:spPr bwMode="auto">
          <a:xfrm>
            <a:off x="6831233" y="4509105"/>
            <a:ext cx="247752" cy="30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3254ABF-2B2B-4519-1696-C15DC805844C}"/>
              </a:ext>
            </a:extLst>
          </p:cNvPr>
          <p:cNvSpPr/>
          <p:nvPr/>
        </p:nvSpPr>
        <p:spPr bwMode="auto">
          <a:xfrm>
            <a:off x="8145074" y="4516615"/>
            <a:ext cx="615222" cy="77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86CC38F-FC9B-F79C-EDF4-65364503BEC2}"/>
              </a:ext>
            </a:extLst>
          </p:cNvPr>
          <p:cNvSpPr/>
          <p:nvPr/>
        </p:nvSpPr>
        <p:spPr bwMode="auto">
          <a:xfrm>
            <a:off x="4120969" y="4982221"/>
            <a:ext cx="247752" cy="30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46651BF-FDB5-334C-4D32-02AABE1E1248}"/>
              </a:ext>
            </a:extLst>
          </p:cNvPr>
          <p:cNvSpPr/>
          <p:nvPr/>
        </p:nvSpPr>
        <p:spPr bwMode="auto">
          <a:xfrm>
            <a:off x="5434809" y="4989731"/>
            <a:ext cx="247752" cy="29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98507AD-5037-9200-A49F-192486F6CFA8}"/>
              </a:ext>
            </a:extLst>
          </p:cNvPr>
          <p:cNvSpPr/>
          <p:nvPr/>
        </p:nvSpPr>
        <p:spPr bwMode="auto">
          <a:xfrm>
            <a:off x="6771172" y="4982221"/>
            <a:ext cx="390398" cy="30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B37CA5D-65C2-E397-34FE-993F1C80189D}"/>
              </a:ext>
            </a:extLst>
          </p:cNvPr>
          <p:cNvSpPr/>
          <p:nvPr/>
        </p:nvSpPr>
        <p:spPr bwMode="auto">
          <a:xfrm>
            <a:off x="4181030" y="5710670"/>
            <a:ext cx="247752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B771B1C-8E6D-937A-B79A-822840B995C2}"/>
              </a:ext>
            </a:extLst>
          </p:cNvPr>
          <p:cNvSpPr/>
          <p:nvPr/>
        </p:nvSpPr>
        <p:spPr bwMode="auto">
          <a:xfrm>
            <a:off x="5562439" y="5710670"/>
            <a:ext cx="210214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63BE1CD-C09B-1F1B-E3CF-50341279A292}"/>
              </a:ext>
            </a:extLst>
          </p:cNvPr>
          <p:cNvSpPr/>
          <p:nvPr/>
        </p:nvSpPr>
        <p:spPr bwMode="auto">
          <a:xfrm>
            <a:off x="6906310" y="5710670"/>
            <a:ext cx="255261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6D614CC-B714-445D-CBCB-BDB8EBF68B7A}"/>
              </a:ext>
            </a:extLst>
          </p:cNvPr>
          <p:cNvSpPr/>
          <p:nvPr/>
        </p:nvSpPr>
        <p:spPr bwMode="auto">
          <a:xfrm>
            <a:off x="8145074" y="5710670"/>
            <a:ext cx="615222" cy="814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20044C3-B58C-AF8F-C302-942936B595BF}"/>
              </a:ext>
            </a:extLst>
          </p:cNvPr>
          <p:cNvSpPr/>
          <p:nvPr/>
        </p:nvSpPr>
        <p:spPr bwMode="auto">
          <a:xfrm>
            <a:off x="4173522" y="6183786"/>
            <a:ext cx="255260" cy="29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E48624F-521E-9BC7-948F-148A002F9F7B}"/>
              </a:ext>
            </a:extLst>
          </p:cNvPr>
          <p:cNvSpPr/>
          <p:nvPr/>
        </p:nvSpPr>
        <p:spPr bwMode="auto">
          <a:xfrm>
            <a:off x="5547424" y="6176276"/>
            <a:ext cx="240245" cy="30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1E5DDFF-0260-4B3A-17DC-5B852C01C690}"/>
              </a:ext>
            </a:extLst>
          </p:cNvPr>
          <p:cNvSpPr/>
          <p:nvPr/>
        </p:nvSpPr>
        <p:spPr bwMode="auto">
          <a:xfrm>
            <a:off x="6913817" y="6176276"/>
            <a:ext cx="247752" cy="3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BF497-33E4-3DD1-C7F7-AC50C8BEE8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0D4FFD-660E-D5A9-9A79-FA83F753D705}"/>
              </a:ext>
            </a:extLst>
          </p:cNvPr>
          <p:cNvSpPr/>
          <p:nvPr/>
        </p:nvSpPr>
        <p:spPr bwMode="auto">
          <a:xfrm>
            <a:off x="5434285" y="2335786"/>
            <a:ext cx="504761" cy="448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65F02-20EF-4908-1C98-7F70406493A5}"/>
              </a:ext>
            </a:extLst>
          </p:cNvPr>
          <p:cNvSpPr/>
          <p:nvPr/>
        </p:nvSpPr>
        <p:spPr bwMode="auto">
          <a:xfrm>
            <a:off x="2824761" y="2984300"/>
            <a:ext cx="514285" cy="4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41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9750A-08A0-6843-E7A8-8CB94764E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6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96AA4F-C0EE-8D8C-14C4-0B5FE82CDCEC}"/>
              </a:ext>
            </a:extLst>
          </p:cNvPr>
          <p:cNvSpPr/>
          <p:nvPr/>
        </p:nvSpPr>
        <p:spPr bwMode="auto">
          <a:xfrm>
            <a:off x="1703512" y="3501008"/>
            <a:ext cx="2736304" cy="165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001AA9-6D78-4880-A9C4-5BC5155F058D}"/>
              </a:ext>
            </a:extLst>
          </p:cNvPr>
          <p:cNvSpPr/>
          <p:nvPr/>
        </p:nvSpPr>
        <p:spPr bwMode="auto">
          <a:xfrm>
            <a:off x="1703512" y="5537332"/>
            <a:ext cx="1008112" cy="95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F92F13C-C6FA-07E8-05D5-8703A06AC7F7}"/>
              </a:ext>
            </a:extLst>
          </p:cNvPr>
          <p:cNvSpPr/>
          <p:nvPr/>
        </p:nvSpPr>
        <p:spPr bwMode="auto">
          <a:xfrm>
            <a:off x="6384032" y="3501008"/>
            <a:ext cx="2808312" cy="165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595C2E2-2962-752D-FFBB-48CF724112FA}"/>
              </a:ext>
            </a:extLst>
          </p:cNvPr>
          <p:cNvSpPr/>
          <p:nvPr/>
        </p:nvSpPr>
        <p:spPr bwMode="auto">
          <a:xfrm>
            <a:off x="6384032" y="5589240"/>
            <a:ext cx="1075470" cy="903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12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1E42F-27F4-0836-B7BC-81C042920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0A4AE1-D220-C198-3F32-D8570F663E06}"/>
              </a:ext>
            </a:extLst>
          </p:cNvPr>
          <p:cNvSpPr/>
          <p:nvPr/>
        </p:nvSpPr>
        <p:spPr bwMode="auto">
          <a:xfrm>
            <a:off x="720000" y="2852936"/>
            <a:ext cx="3342857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EA64271-5F29-3197-5336-435EAD68C788}"/>
              </a:ext>
            </a:extLst>
          </p:cNvPr>
          <p:cNvSpPr/>
          <p:nvPr/>
        </p:nvSpPr>
        <p:spPr bwMode="auto">
          <a:xfrm>
            <a:off x="623393" y="5229200"/>
            <a:ext cx="864096" cy="72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3342F5A-0E07-1C73-46CC-0C06396F92D1}"/>
              </a:ext>
            </a:extLst>
          </p:cNvPr>
          <p:cNvSpPr/>
          <p:nvPr/>
        </p:nvSpPr>
        <p:spPr bwMode="auto">
          <a:xfrm>
            <a:off x="5391428" y="2636912"/>
            <a:ext cx="4016940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4D035D2-D5EE-8694-FE11-9FF841ECDEBA}"/>
              </a:ext>
            </a:extLst>
          </p:cNvPr>
          <p:cNvSpPr/>
          <p:nvPr/>
        </p:nvSpPr>
        <p:spPr bwMode="auto">
          <a:xfrm>
            <a:off x="5519809" y="5129066"/>
            <a:ext cx="1152381" cy="92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28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5574A-6E63-59BA-61B6-333890DB3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0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BF109C-3B68-6D53-B255-8F6D7C59494F}"/>
              </a:ext>
            </a:extLst>
          </p:cNvPr>
          <p:cNvSpPr/>
          <p:nvPr/>
        </p:nvSpPr>
        <p:spPr bwMode="auto">
          <a:xfrm>
            <a:off x="1775520" y="2924944"/>
            <a:ext cx="1701454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1C90D8-4A02-E88A-148A-FC36FCC34F6C}"/>
              </a:ext>
            </a:extLst>
          </p:cNvPr>
          <p:cNvSpPr/>
          <p:nvPr/>
        </p:nvSpPr>
        <p:spPr bwMode="auto">
          <a:xfrm>
            <a:off x="1474677" y="3991643"/>
            <a:ext cx="2023908" cy="1401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9A6961-7E02-75BA-6E58-023C14483C4A}"/>
              </a:ext>
            </a:extLst>
          </p:cNvPr>
          <p:cNvSpPr/>
          <p:nvPr/>
        </p:nvSpPr>
        <p:spPr bwMode="auto">
          <a:xfrm>
            <a:off x="1474677" y="5667876"/>
            <a:ext cx="1303534" cy="32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77D2AD2-9F1F-DA17-3B5F-D310301A812C}"/>
              </a:ext>
            </a:extLst>
          </p:cNvPr>
          <p:cNvSpPr/>
          <p:nvPr/>
        </p:nvSpPr>
        <p:spPr bwMode="auto">
          <a:xfrm>
            <a:off x="1447234" y="6272023"/>
            <a:ext cx="2867774" cy="322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6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3443B-6982-8DA5-1177-A7CD1585C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5546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CBE41-EC61-3514-63B5-0C03FFF88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E6D312-79A9-59BD-C357-875A4E7560C3}"/>
              </a:ext>
            </a:extLst>
          </p:cNvPr>
          <p:cNvSpPr/>
          <p:nvPr/>
        </p:nvSpPr>
        <p:spPr bwMode="auto">
          <a:xfrm>
            <a:off x="1177142" y="1134155"/>
            <a:ext cx="2333333" cy="896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803210-C8AC-1F81-44CC-2AF325347DCF}"/>
              </a:ext>
            </a:extLst>
          </p:cNvPr>
          <p:cNvSpPr/>
          <p:nvPr/>
        </p:nvSpPr>
        <p:spPr bwMode="auto">
          <a:xfrm>
            <a:off x="681904" y="2412318"/>
            <a:ext cx="1914285" cy="98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C771D4-8C58-3C89-DA70-66472D16418A}"/>
              </a:ext>
            </a:extLst>
          </p:cNvPr>
          <p:cNvSpPr/>
          <p:nvPr/>
        </p:nvSpPr>
        <p:spPr bwMode="auto">
          <a:xfrm>
            <a:off x="681904" y="3776330"/>
            <a:ext cx="1876190" cy="44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7C94EA-9F2B-20B6-098E-A72CEF9478AE}"/>
              </a:ext>
            </a:extLst>
          </p:cNvPr>
          <p:cNvSpPr/>
          <p:nvPr/>
        </p:nvSpPr>
        <p:spPr bwMode="auto">
          <a:xfrm>
            <a:off x="681904" y="4578732"/>
            <a:ext cx="5918152" cy="5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35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5C63A-9EE0-A7BE-B33B-F61C83FCB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A6692-A9CF-B966-F92D-26713E863049}"/>
              </a:ext>
            </a:extLst>
          </p:cNvPr>
          <p:cNvSpPr/>
          <p:nvPr/>
        </p:nvSpPr>
        <p:spPr bwMode="auto">
          <a:xfrm>
            <a:off x="3501390" y="5933167"/>
            <a:ext cx="399343" cy="27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A62532-D02B-EF13-06E6-FC58FB69D753}"/>
              </a:ext>
            </a:extLst>
          </p:cNvPr>
          <p:cNvSpPr/>
          <p:nvPr/>
        </p:nvSpPr>
        <p:spPr bwMode="auto">
          <a:xfrm>
            <a:off x="4524269" y="5933167"/>
            <a:ext cx="420361" cy="28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B628D-00F0-87C6-C99F-CD1187769DDC}"/>
              </a:ext>
            </a:extLst>
          </p:cNvPr>
          <p:cNvSpPr/>
          <p:nvPr/>
        </p:nvSpPr>
        <p:spPr bwMode="auto">
          <a:xfrm>
            <a:off x="5554154" y="5933167"/>
            <a:ext cx="427367" cy="28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975F05-7CC3-FF4B-F76D-871C7DE95EEF}"/>
              </a:ext>
            </a:extLst>
          </p:cNvPr>
          <p:cNvSpPr/>
          <p:nvPr/>
        </p:nvSpPr>
        <p:spPr bwMode="auto">
          <a:xfrm>
            <a:off x="7634942" y="5933167"/>
            <a:ext cx="434372" cy="27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7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2023-07-06T16:15:53Z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