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72" d="100"/>
          <a:sy n="72" d="100"/>
        </p:scale>
        <p:origin x="7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0C28DD-5642-4DE1-8095-1F23B06740DD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D14B1-939D-411C-84D2-AAAC5F8C26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322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D14B1-939D-411C-84D2-AAAC5F8C269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54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916832"/>
            <a:ext cx="65151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3861048"/>
            <a:ext cx="7172325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C7E30-254A-DF80-03CE-90431EBE54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7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5DE28C-67C4-55C5-A0CE-34362686E9C5}"/>
              </a:ext>
            </a:extLst>
          </p:cNvPr>
          <p:cNvSpPr/>
          <p:nvPr/>
        </p:nvSpPr>
        <p:spPr bwMode="auto">
          <a:xfrm>
            <a:off x="1525803" y="5112458"/>
            <a:ext cx="2798336" cy="351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9CE9AC-8496-4D2A-D98A-3BFED66C4240}"/>
              </a:ext>
            </a:extLst>
          </p:cNvPr>
          <p:cNvSpPr/>
          <p:nvPr/>
        </p:nvSpPr>
        <p:spPr bwMode="auto">
          <a:xfrm>
            <a:off x="5049364" y="4869161"/>
            <a:ext cx="3134868" cy="75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D0314B-0FE5-FED4-A2B7-5EA8385583CB}"/>
              </a:ext>
            </a:extLst>
          </p:cNvPr>
          <p:cNvSpPr/>
          <p:nvPr/>
        </p:nvSpPr>
        <p:spPr bwMode="auto">
          <a:xfrm>
            <a:off x="1489176" y="6006502"/>
            <a:ext cx="4278085" cy="725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5186F-4CE4-3160-9007-305AF7CE7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9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4FBBF-6F9A-B30C-F479-F4D8051B5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9AEA5-9EE4-E98C-B423-FEE775A0E95D}"/>
              </a:ext>
            </a:extLst>
          </p:cNvPr>
          <p:cNvSpPr/>
          <p:nvPr/>
        </p:nvSpPr>
        <p:spPr bwMode="auto">
          <a:xfrm>
            <a:off x="1127448" y="1220211"/>
            <a:ext cx="640171" cy="105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AC518-9C23-C2C4-FC19-DF785CE69CB8}"/>
              </a:ext>
            </a:extLst>
          </p:cNvPr>
          <p:cNvSpPr/>
          <p:nvPr/>
        </p:nvSpPr>
        <p:spPr bwMode="auto">
          <a:xfrm>
            <a:off x="3215681" y="1220211"/>
            <a:ext cx="618604" cy="105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CC8935-92BF-E8B2-ED92-BEED39C414A6}"/>
              </a:ext>
            </a:extLst>
          </p:cNvPr>
          <p:cNvSpPr/>
          <p:nvPr/>
        </p:nvSpPr>
        <p:spPr bwMode="auto">
          <a:xfrm>
            <a:off x="5282347" y="1220211"/>
            <a:ext cx="597629" cy="105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B0C64F-D3B9-3FD2-F421-054398AC3CBB}"/>
              </a:ext>
            </a:extLst>
          </p:cNvPr>
          <p:cNvSpPr/>
          <p:nvPr/>
        </p:nvSpPr>
        <p:spPr bwMode="auto">
          <a:xfrm>
            <a:off x="7328038" y="1220210"/>
            <a:ext cx="640170" cy="1056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0A2F63F-DDC5-155B-1F34-C3EBDA1CA1A6}"/>
              </a:ext>
            </a:extLst>
          </p:cNvPr>
          <p:cNvSpPr/>
          <p:nvPr/>
        </p:nvSpPr>
        <p:spPr bwMode="auto">
          <a:xfrm>
            <a:off x="1127448" y="2719028"/>
            <a:ext cx="640171" cy="1193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A4BFA8B-8730-7C36-9F65-DAC9FFBD7B26}"/>
              </a:ext>
            </a:extLst>
          </p:cNvPr>
          <p:cNvSpPr/>
          <p:nvPr/>
        </p:nvSpPr>
        <p:spPr bwMode="auto">
          <a:xfrm>
            <a:off x="3359696" y="2924944"/>
            <a:ext cx="6480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0D5B8A7-AAFF-796D-442A-41D0CD8AFDFA}"/>
              </a:ext>
            </a:extLst>
          </p:cNvPr>
          <p:cNvSpPr/>
          <p:nvPr/>
        </p:nvSpPr>
        <p:spPr bwMode="auto">
          <a:xfrm>
            <a:off x="5599844" y="2636912"/>
            <a:ext cx="640172" cy="105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2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19855-8E60-DC2F-BA45-3D490E087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3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98B20-B4E1-4F75-C4BA-E85D267FD526}"/>
              </a:ext>
            </a:extLst>
          </p:cNvPr>
          <p:cNvSpPr/>
          <p:nvPr/>
        </p:nvSpPr>
        <p:spPr bwMode="auto">
          <a:xfrm>
            <a:off x="6239138" y="1270398"/>
            <a:ext cx="648950" cy="107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CFD625-B228-C571-93A0-946AD1A97699}"/>
              </a:ext>
            </a:extLst>
          </p:cNvPr>
          <p:cNvSpPr/>
          <p:nvPr/>
        </p:nvSpPr>
        <p:spPr bwMode="auto">
          <a:xfrm>
            <a:off x="8328248" y="1556792"/>
            <a:ext cx="576064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7230CC-03D6-E914-BA97-0AB0AFF2ADE4}"/>
              </a:ext>
            </a:extLst>
          </p:cNvPr>
          <p:cNvSpPr/>
          <p:nvPr/>
        </p:nvSpPr>
        <p:spPr bwMode="auto">
          <a:xfrm>
            <a:off x="1775520" y="2699095"/>
            <a:ext cx="648071" cy="108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686F30-7D30-B193-5890-46FB179B6EDD}"/>
              </a:ext>
            </a:extLst>
          </p:cNvPr>
          <p:cNvSpPr/>
          <p:nvPr/>
        </p:nvSpPr>
        <p:spPr bwMode="auto">
          <a:xfrm>
            <a:off x="5941051" y="4127792"/>
            <a:ext cx="298087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9F9748-1E4E-2A3E-107C-CD97069AB62F}"/>
              </a:ext>
            </a:extLst>
          </p:cNvPr>
          <p:cNvSpPr/>
          <p:nvPr/>
        </p:nvSpPr>
        <p:spPr bwMode="auto">
          <a:xfrm>
            <a:off x="8226390" y="4127792"/>
            <a:ext cx="298087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CE5DCE-49C6-F9BA-A5A7-9A3E3AD7A048}"/>
              </a:ext>
            </a:extLst>
          </p:cNvPr>
          <p:cNvSpPr/>
          <p:nvPr/>
        </p:nvSpPr>
        <p:spPr bwMode="auto">
          <a:xfrm>
            <a:off x="6988874" y="4697463"/>
            <a:ext cx="505845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FA1D1A-99AC-0D94-4A85-6EBC2C13FF03}"/>
              </a:ext>
            </a:extLst>
          </p:cNvPr>
          <p:cNvSpPr/>
          <p:nvPr/>
        </p:nvSpPr>
        <p:spPr bwMode="auto">
          <a:xfrm>
            <a:off x="2192372" y="5556489"/>
            <a:ext cx="523911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0FF5E-8982-5B7C-78F6-96F742635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A346A-87E1-E382-B5BE-CB87DE01F763}"/>
              </a:ext>
            </a:extLst>
          </p:cNvPr>
          <p:cNvSpPr/>
          <p:nvPr/>
        </p:nvSpPr>
        <p:spPr bwMode="auto">
          <a:xfrm>
            <a:off x="3359608" y="1964000"/>
            <a:ext cx="855873" cy="3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8FEBDE-4153-5037-DD24-BFF4890B1850}"/>
              </a:ext>
            </a:extLst>
          </p:cNvPr>
          <p:cNvSpPr/>
          <p:nvPr/>
        </p:nvSpPr>
        <p:spPr bwMode="auto">
          <a:xfrm>
            <a:off x="4615422" y="2476000"/>
            <a:ext cx="847874" cy="391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B4A98E-B2D6-A652-5416-DDDB7B56F90F}"/>
              </a:ext>
            </a:extLst>
          </p:cNvPr>
          <p:cNvSpPr/>
          <p:nvPr/>
        </p:nvSpPr>
        <p:spPr bwMode="auto">
          <a:xfrm>
            <a:off x="6711111" y="3012000"/>
            <a:ext cx="847874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6E056-B859-32DF-F3B8-FFE4E1B35F81}"/>
              </a:ext>
            </a:extLst>
          </p:cNvPr>
          <p:cNvSpPr/>
          <p:nvPr/>
        </p:nvSpPr>
        <p:spPr bwMode="auto">
          <a:xfrm>
            <a:off x="3767547" y="3492000"/>
            <a:ext cx="847874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195E2A-870B-C616-608B-2945B87F204E}"/>
              </a:ext>
            </a:extLst>
          </p:cNvPr>
          <p:cNvSpPr/>
          <p:nvPr/>
        </p:nvSpPr>
        <p:spPr bwMode="auto">
          <a:xfrm>
            <a:off x="2711624" y="5716000"/>
            <a:ext cx="647984" cy="8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854C6-E46C-E8F7-A04D-822D39397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E33444-BB6A-FAB4-9934-EEB46F1E9128}"/>
              </a:ext>
            </a:extLst>
          </p:cNvPr>
          <p:cNvSpPr/>
          <p:nvPr/>
        </p:nvSpPr>
        <p:spPr bwMode="auto">
          <a:xfrm>
            <a:off x="8405714" y="4004016"/>
            <a:ext cx="2442814" cy="85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78376"/>
            <a:ext cx="6264696" cy="161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10ADE-5A07-759D-4A8F-B47FBCA1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ADDEC-DCDB-D34D-636F-7C3AC4754A55}"/>
              </a:ext>
            </a:extLst>
          </p:cNvPr>
          <p:cNvSpPr/>
          <p:nvPr/>
        </p:nvSpPr>
        <p:spPr bwMode="auto">
          <a:xfrm>
            <a:off x="3503712" y="2421713"/>
            <a:ext cx="511525" cy="1007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CD3637-EBF3-7D14-EB3A-542CCBD5BEB0}"/>
              </a:ext>
            </a:extLst>
          </p:cNvPr>
          <p:cNvSpPr/>
          <p:nvPr/>
        </p:nvSpPr>
        <p:spPr bwMode="auto">
          <a:xfrm>
            <a:off x="8415238" y="2421714"/>
            <a:ext cx="590477" cy="96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43CD3-11D2-B79F-C32F-C350C62585D2}"/>
              </a:ext>
            </a:extLst>
          </p:cNvPr>
          <p:cNvSpPr/>
          <p:nvPr/>
        </p:nvSpPr>
        <p:spPr bwMode="auto">
          <a:xfrm>
            <a:off x="3647728" y="3909580"/>
            <a:ext cx="529413" cy="96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A5526-4509-7859-312E-81E112EC8637}"/>
              </a:ext>
            </a:extLst>
          </p:cNvPr>
          <p:cNvSpPr/>
          <p:nvPr/>
        </p:nvSpPr>
        <p:spPr bwMode="auto">
          <a:xfrm>
            <a:off x="8472264" y="3919116"/>
            <a:ext cx="533451" cy="1022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E3FD70-6C23-4D21-2017-C43FD063FC8A}"/>
              </a:ext>
            </a:extLst>
          </p:cNvPr>
          <p:cNvSpPr/>
          <p:nvPr/>
        </p:nvSpPr>
        <p:spPr bwMode="auto">
          <a:xfrm>
            <a:off x="3872380" y="5702648"/>
            <a:ext cx="423420" cy="46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043C9D-B99A-926C-80EC-B3B23C79C1A4}"/>
              </a:ext>
            </a:extLst>
          </p:cNvPr>
          <p:cNvSpPr/>
          <p:nvPr/>
        </p:nvSpPr>
        <p:spPr bwMode="auto">
          <a:xfrm>
            <a:off x="8760296" y="5373216"/>
            <a:ext cx="576064" cy="99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0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E5E2B-5F66-4CA8-70D1-7DCF0B0EA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BE3F1E-2C59-3C86-3B12-9976DFCD3BC1}"/>
              </a:ext>
            </a:extLst>
          </p:cNvPr>
          <p:cNvSpPr/>
          <p:nvPr/>
        </p:nvSpPr>
        <p:spPr bwMode="auto">
          <a:xfrm>
            <a:off x="1367619" y="3336500"/>
            <a:ext cx="2275917" cy="66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2E3261-E32E-AAF5-802E-0EED7A8A21AD}"/>
              </a:ext>
            </a:extLst>
          </p:cNvPr>
          <p:cNvSpPr/>
          <p:nvPr/>
        </p:nvSpPr>
        <p:spPr bwMode="auto">
          <a:xfrm>
            <a:off x="1386122" y="4221088"/>
            <a:ext cx="2257414" cy="64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7E60E8-E4C0-3945-BC4F-15E55B02FF6F}"/>
              </a:ext>
            </a:extLst>
          </p:cNvPr>
          <p:cNvSpPr/>
          <p:nvPr/>
        </p:nvSpPr>
        <p:spPr bwMode="auto">
          <a:xfrm>
            <a:off x="1367619" y="5085397"/>
            <a:ext cx="2874195" cy="71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63446CA-46D2-A520-89EE-EB50DD0DA29A}"/>
              </a:ext>
            </a:extLst>
          </p:cNvPr>
          <p:cNvSpPr/>
          <p:nvPr/>
        </p:nvSpPr>
        <p:spPr bwMode="auto">
          <a:xfrm>
            <a:off x="1373786" y="6065247"/>
            <a:ext cx="2794013" cy="54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267C7-4789-93A3-2A83-047E6200A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87E7D-EEF6-E660-1AB4-F90EB9871A0F}"/>
              </a:ext>
            </a:extLst>
          </p:cNvPr>
          <p:cNvSpPr/>
          <p:nvPr/>
        </p:nvSpPr>
        <p:spPr bwMode="auto">
          <a:xfrm>
            <a:off x="1611082" y="4869161"/>
            <a:ext cx="3752358" cy="848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4C56A8-19D2-A243-F32E-D3760E8F0FFF}"/>
              </a:ext>
            </a:extLst>
          </p:cNvPr>
          <p:cNvSpPr/>
          <p:nvPr/>
        </p:nvSpPr>
        <p:spPr bwMode="auto">
          <a:xfrm>
            <a:off x="1611082" y="6093818"/>
            <a:ext cx="8052446" cy="38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4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