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5DB42-C080-4C2C-9F4D-E96D9CE1AD95}" type="datetimeFigureOut">
              <a:rPr lang="zh-CN" altLang="en-US" smtClean="0"/>
              <a:t>2023/7/4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045F6-F8B2-4432-8B89-0B3114C46E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38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045F6-F8B2-4432-8B89-0B3114C46E9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10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643187"/>
            <a:ext cx="67913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65BCF-1AF8-7C96-A5A2-B9E2E928D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E75A11-4994-DC09-B0B1-CCDFF5E76627}"/>
              </a:ext>
            </a:extLst>
          </p:cNvPr>
          <p:cNvSpPr/>
          <p:nvPr/>
        </p:nvSpPr>
        <p:spPr bwMode="auto">
          <a:xfrm>
            <a:off x="1377142" y="2852936"/>
            <a:ext cx="471885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0AC9B5-A73E-7B55-F192-DF06FEF03C38}"/>
              </a:ext>
            </a:extLst>
          </p:cNvPr>
          <p:cNvSpPr/>
          <p:nvPr/>
        </p:nvSpPr>
        <p:spPr bwMode="auto">
          <a:xfrm>
            <a:off x="1377142" y="4273478"/>
            <a:ext cx="6038095" cy="44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2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415D4-9F94-5EF0-64FB-412DEC8CB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97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90E8A7-E222-7185-2DAA-B0A7810D3460}"/>
              </a:ext>
            </a:extLst>
          </p:cNvPr>
          <p:cNvSpPr/>
          <p:nvPr/>
        </p:nvSpPr>
        <p:spPr bwMode="auto">
          <a:xfrm>
            <a:off x="1308618" y="3717032"/>
            <a:ext cx="2432215" cy="57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90AEA9-B1FD-7081-986A-D9878B0CCD69}"/>
              </a:ext>
            </a:extLst>
          </p:cNvPr>
          <p:cNvSpPr/>
          <p:nvPr/>
        </p:nvSpPr>
        <p:spPr bwMode="auto">
          <a:xfrm>
            <a:off x="1575162" y="4543535"/>
            <a:ext cx="1926892" cy="55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49B1D1-9615-ABDD-028B-38E99D496714}"/>
              </a:ext>
            </a:extLst>
          </p:cNvPr>
          <p:cNvSpPr/>
          <p:nvPr/>
        </p:nvSpPr>
        <p:spPr bwMode="auto">
          <a:xfrm>
            <a:off x="1325277" y="5354487"/>
            <a:ext cx="1749196" cy="20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FFB519-CCD3-565F-A6A9-9E8AF71CA63B}"/>
              </a:ext>
            </a:extLst>
          </p:cNvPr>
          <p:cNvSpPr/>
          <p:nvPr/>
        </p:nvSpPr>
        <p:spPr bwMode="auto">
          <a:xfrm>
            <a:off x="1325277" y="5815510"/>
            <a:ext cx="1182789" cy="26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0C10BC-74BA-5482-7941-D712AD481F67}"/>
              </a:ext>
            </a:extLst>
          </p:cNvPr>
          <p:cNvSpPr/>
          <p:nvPr/>
        </p:nvSpPr>
        <p:spPr bwMode="auto">
          <a:xfrm>
            <a:off x="1303065" y="6304304"/>
            <a:ext cx="2437768" cy="25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15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CB46C-8587-1BED-7265-932B92F2EF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518567-F631-570D-E526-AA5CC6EFC0BB}"/>
              </a:ext>
            </a:extLst>
          </p:cNvPr>
          <p:cNvSpPr/>
          <p:nvPr/>
        </p:nvSpPr>
        <p:spPr bwMode="auto">
          <a:xfrm>
            <a:off x="4583832" y="3861005"/>
            <a:ext cx="720079" cy="97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4A114-D978-69DD-0981-F7AFA965F86A}"/>
              </a:ext>
            </a:extLst>
          </p:cNvPr>
          <p:cNvSpPr/>
          <p:nvPr/>
        </p:nvSpPr>
        <p:spPr bwMode="auto">
          <a:xfrm>
            <a:off x="9768408" y="3861005"/>
            <a:ext cx="720080" cy="97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1A5B92-6058-00CB-460D-9AD7AE1BBAFB}"/>
              </a:ext>
            </a:extLst>
          </p:cNvPr>
          <p:cNvSpPr/>
          <p:nvPr/>
        </p:nvSpPr>
        <p:spPr bwMode="auto">
          <a:xfrm>
            <a:off x="10300952" y="5310276"/>
            <a:ext cx="580952" cy="371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7B32F9-4547-DDC1-340F-293FBD9C7352}"/>
              </a:ext>
            </a:extLst>
          </p:cNvPr>
          <p:cNvSpPr/>
          <p:nvPr/>
        </p:nvSpPr>
        <p:spPr bwMode="auto">
          <a:xfrm>
            <a:off x="3939047" y="5596316"/>
            <a:ext cx="561904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8187DC-0839-DDAC-6EF3-CDC66720FB92}"/>
              </a:ext>
            </a:extLst>
          </p:cNvPr>
          <p:cNvSpPr/>
          <p:nvPr/>
        </p:nvSpPr>
        <p:spPr bwMode="auto">
          <a:xfrm>
            <a:off x="8167619" y="5596316"/>
            <a:ext cx="571428" cy="381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66332-9D9E-C654-DAF0-B8F39A02B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9A9A9-3866-DF9B-A4C7-08BAAFE545E1}"/>
              </a:ext>
            </a:extLst>
          </p:cNvPr>
          <p:cNvSpPr/>
          <p:nvPr/>
        </p:nvSpPr>
        <p:spPr bwMode="auto">
          <a:xfrm>
            <a:off x="4881904" y="2640610"/>
            <a:ext cx="314285" cy="38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97AA8-7557-1260-5592-A0AE9E8588D4}"/>
              </a:ext>
            </a:extLst>
          </p:cNvPr>
          <p:cNvSpPr/>
          <p:nvPr/>
        </p:nvSpPr>
        <p:spPr bwMode="auto">
          <a:xfrm>
            <a:off x="7367619" y="2640610"/>
            <a:ext cx="314285" cy="38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367E3-FBEF-2F25-5A52-26FDF9584EA2}"/>
              </a:ext>
            </a:extLst>
          </p:cNvPr>
          <p:cNvSpPr/>
          <p:nvPr/>
        </p:nvSpPr>
        <p:spPr bwMode="auto">
          <a:xfrm>
            <a:off x="6739047" y="3508288"/>
            <a:ext cx="314284" cy="371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C6179-DFBF-0CA9-650F-15D3E63834D0}"/>
              </a:ext>
            </a:extLst>
          </p:cNvPr>
          <p:cNvSpPr/>
          <p:nvPr/>
        </p:nvSpPr>
        <p:spPr bwMode="auto">
          <a:xfrm>
            <a:off x="8605714" y="3508288"/>
            <a:ext cx="314285" cy="38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E6483D-C2BB-4555-0DA8-BA8A2FAEC644}"/>
              </a:ext>
            </a:extLst>
          </p:cNvPr>
          <p:cNvSpPr/>
          <p:nvPr/>
        </p:nvSpPr>
        <p:spPr bwMode="auto">
          <a:xfrm>
            <a:off x="8872380" y="5224573"/>
            <a:ext cx="590477" cy="38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36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A8C1D-5B05-1672-E7F8-AB05DEE89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4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C4B72-928A-C3BA-9522-F4DBF15E2088}"/>
              </a:ext>
            </a:extLst>
          </p:cNvPr>
          <p:cNvSpPr/>
          <p:nvPr/>
        </p:nvSpPr>
        <p:spPr bwMode="auto">
          <a:xfrm>
            <a:off x="4226540" y="2088923"/>
            <a:ext cx="1221387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D1CC9-1A2D-F5FE-139F-DA2601D3E2D3}"/>
              </a:ext>
            </a:extLst>
          </p:cNvPr>
          <p:cNvSpPr/>
          <p:nvPr/>
        </p:nvSpPr>
        <p:spPr bwMode="auto">
          <a:xfrm>
            <a:off x="3503712" y="4332000"/>
            <a:ext cx="792088" cy="1041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7FBDBE-CD24-FD38-F5C1-A826E3678B28}"/>
              </a:ext>
            </a:extLst>
          </p:cNvPr>
          <p:cNvSpPr/>
          <p:nvPr/>
        </p:nvSpPr>
        <p:spPr bwMode="auto">
          <a:xfrm>
            <a:off x="1991544" y="5735076"/>
            <a:ext cx="792088" cy="99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5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1CCF3-5FC6-8616-1BCE-823865C84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DF58A-1991-65BC-2F00-D505A9BC404E}"/>
              </a:ext>
            </a:extLst>
          </p:cNvPr>
          <p:cNvSpPr/>
          <p:nvPr/>
        </p:nvSpPr>
        <p:spPr bwMode="auto">
          <a:xfrm>
            <a:off x="2167619" y="3109388"/>
            <a:ext cx="1336093" cy="39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2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05C05-8CDB-B640-FA9E-177129134F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9ADFC-426E-70D8-30E8-AF99D7C0B7F6}"/>
              </a:ext>
            </a:extLst>
          </p:cNvPr>
          <p:cNvSpPr/>
          <p:nvPr/>
        </p:nvSpPr>
        <p:spPr bwMode="auto">
          <a:xfrm>
            <a:off x="9141102" y="3356932"/>
            <a:ext cx="464493" cy="464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1C499-DF9E-DC9F-408C-FB80A63A6ACD}"/>
              </a:ext>
            </a:extLst>
          </p:cNvPr>
          <p:cNvSpPr/>
          <p:nvPr/>
        </p:nvSpPr>
        <p:spPr bwMode="auto">
          <a:xfrm>
            <a:off x="9209916" y="4200699"/>
            <a:ext cx="387078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CC4F33-0C09-88AB-D8BB-D8314CC6ACD6}"/>
              </a:ext>
            </a:extLst>
          </p:cNvPr>
          <p:cNvSpPr/>
          <p:nvPr/>
        </p:nvSpPr>
        <p:spPr bwMode="auto">
          <a:xfrm>
            <a:off x="9209916" y="4966977"/>
            <a:ext cx="387078" cy="34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D9294B-E55E-4BC0-F79A-4F010368B1FF}"/>
              </a:ext>
            </a:extLst>
          </p:cNvPr>
          <p:cNvSpPr/>
          <p:nvPr/>
        </p:nvSpPr>
        <p:spPr bwMode="auto">
          <a:xfrm>
            <a:off x="9141102" y="5948502"/>
            <a:ext cx="455892" cy="45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9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A0C97-86E8-7AA1-5F1D-64047C3C5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00756-B3FF-1D0F-5B1E-CEA0D71D7BC4}"/>
              </a:ext>
            </a:extLst>
          </p:cNvPr>
          <p:cNvSpPr/>
          <p:nvPr/>
        </p:nvSpPr>
        <p:spPr bwMode="auto">
          <a:xfrm>
            <a:off x="1775520" y="3717032"/>
            <a:ext cx="15121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69589-E3A2-5426-22F0-D66A931DBB57}"/>
              </a:ext>
            </a:extLst>
          </p:cNvPr>
          <p:cNvSpPr/>
          <p:nvPr/>
        </p:nvSpPr>
        <p:spPr bwMode="auto">
          <a:xfrm>
            <a:off x="1785265" y="4509120"/>
            <a:ext cx="112586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053664-F62E-08E1-464F-D1D8E7BD1EC5}"/>
              </a:ext>
            </a:extLst>
          </p:cNvPr>
          <p:cNvSpPr/>
          <p:nvPr/>
        </p:nvSpPr>
        <p:spPr bwMode="auto">
          <a:xfrm>
            <a:off x="5015880" y="3681028"/>
            <a:ext cx="1800200" cy="54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47943-16CB-87F1-DEF8-67CDFCC80036}"/>
              </a:ext>
            </a:extLst>
          </p:cNvPr>
          <p:cNvSpPr/>
          <p:nvPr/>
        </p:nvSpPr>
        <p:spPr bwMode="auto">
          <a:xfrm>
            <a:off x="5005812" y="4725144"/>
            <a:ext cx="1090188" cy="526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6217AF-68DC-648B-0F69-96CE1975940D}"/>
              </a:ext>
            </a:extLst>
          </p:cNvPr>
          <p:cNvSpPr/>
          <p:nvPr/>
        </p:nvSpPr>
        <p:spPr bwMode="auto">
          <a:xfrm>
            <a:off x="8184232" y="3687243"/>
            <a:ext cx="1584176" cy="4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D1245A-8CE8-8EC4-9D98-3A47248E7BE9}"/>
              </a:ext>
            </a:extLst>
          </p:cNvPr>
          <p:cNvSpPr/>
          <p:nvPr/>
        </p:nvSpPr>
        <p:spPr bwMode="auto">
          <a:xfrm>
            <a:off x="8184232" y="4509120"/>
            <a:ext cx="1158881" cy="99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87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218E1-53BD-D2CA-DDBD-57E519AAD7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C5130-5057-5580-AD0D-737F6075877D}"/>
              </a:ext>
            </a:extLst>
          </p:cNvPr>
          <p:cNvSpPr/>
          <p:nvPr/>
        </p:nvSpPr>
        <p:spPr bwMode="auto">
          <a:xfrm>
            <a:off x="1953560" y="3338140"/>
            <a:ext cx="2140823" cy="75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511037-4FC5-DDF4-232E-299AC964DC4C}"/>
              </a:ext>
            </a:extLst>
          </p:cNvPr>
          <p:cNvSpPr/>
          <p:nvPr/>
        </p:nvSpPr>
        <p:spPr bwMode="auto">
          <a:xfrm>
            <a:off x="1595429" y="4413660"/>
            <a:ext cx="1726984" cy="804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893DFB-FD91-D88C-950A-628C8C643241}"/>
              </a:ext>
            </a:extLst>
          </p:cNvPr>
          <p:cNvSpPr/>
          <p:nvPr/>
        </p:nvSpPr>
        <p:spPr bwMode="auto">
          <a:xfrm>
            <a:off x="1595429" y="5536979"/>
            <a:ext cx="1703108" cy="38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B55493-0116-50E0-0CE7-FD965D123274}"/>
              </a:ext>
            </a:extLst>
          </p:cNvPr>
          <p:cNvSpPr/>
          <p:nvPr/>
        </p:nvSpPr>
        <p:spPr bwMode="auto">
          <a:xfrm>
            <a:off x="1571554" y="6238058"/>
            <a:ext cx="3111754" cy="36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40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04200-1449-4A2A-C3E2-1E0E6BAC8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B79E66-7DF4-9459-8245-96504A960C6B}"/>
              </a:ext>
            </a:extLst>
          </p:cNvPr>
          <p:cNvSpPr/>
          <p:nvPr/>
        </p:nvSpPr>
        <p:spPr bwMode="auto">
          <a:xfrm>
            <a:off x="2317630" y="4725144"/>
            <a:ext cx="4426442" cy="9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9A880B-A92F-1461-3284-F2F4E315DE56}"/>
              </a:ext>
            </a:extLst>
          </p:cNvPr>
          <p:cNvSpPr/>
          <p:nvPr/>
        </p:nvSpPr>
        <p:spPr bwMode="auto">
          <a:xfrm>
            <a:off x="2299475" y="6077867"/>
            <a:ext cx="4211935" cy="42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1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2023-07-04T04:31:06Z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