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2DA960-7938-4F71-92A8-4FC4EDCEB0FF}" type="datetimeFigureOut">
              <a:rPr lang="zh-CN" altLang="en-US" smtClean="0"/>
              <a:t>2023/7/9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67674-F868-4AF7-81AA-9416B2929E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895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67674-F868-4AF7-81AA-9416B2929ED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345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3128962"/>
            <a:ext cx="8353425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80854-8D05-E9B1-F414-39B8486814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85AA33-DE4F-F8A0-7884-3729F6224906}"/>
              </a:ext>
            </a:extLst>
          </p:cNvPr>
          <p:cNvSpPr/>
          <p:nvPr/>
        </p:nvSpPr>
        <p:spPr bwMode="auto">
          <a:xfrm>
            <a:off x="681904" y="1172321"/>
            <a:ext cx="5457142" cy="43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CA78EC-605A-414A-1A17-78C90DCC274F}"/>
              </a:ext>
            </a:extLst>
          </p:cNvPr>
          <p:cNvSpPr/>
          <p:nvPr/>
        </p:nvSpPr>
        <p:spPr bwMode="auto">
          <a:xfrm>
            <a:off x="681903" y="2021300"/>
            <a:ext cx="1847619" cy="615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152A00-1D90-26B1-D47B-BE50A9427FA9}"/>
              </a:ext>
            </a:extLst>
          </p:cNvPr>
          <p:cNvSpPr/>
          <p:nvPr/>
        </p:nvSpPr>
        <p:spPr bwMode="auto">
          <a:xfrm>
            <a:off x="681904" y="2852936"/>
            <a:ext cx="4405984" cy="914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088796-76A6-F114-D52E-798DC355D725}"/>
              </a:ext>
            </a:extLst>
          </p:cNvPr>
          <p:cNvSpPr/>
          <p:nvPr/>
        </p:nvSpPr>
        <p:spPr bwMode="auto">
          <a:xfrm>
            <a:off x="681904" y="4205753"/>
            <a:ext cx="5457142" cy="43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069F94-3CC5-2F0B-8A62-BA6C868C1CC8}"/>
              </a:ext>
            </a:extLst>
          </p:cNvPr>
          <p:cNvSpPr/>
          <p:nvPr/>
        </p:nvSpPr>
        <p:spPr bwMode="auto">
          <a:xfrm>
            <a:off x="681904" y="5035654"/>
            <a:ext cx="1228571" cy="43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23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ED9AF2-B16A-82CA-47E6-1CE6C6D451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3666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E0274-69D7-14CA-4FFB-27DEC1B42CE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7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4E1E1F-DA89-F8D9-C1F7-1FB93968A029}"/>
              </a:ext>
            </a:extLst>
          </p:cNvPr>
          <p:cNvSpPr/>
          <p:nvPr/>
        </p:nvSpPr>
        <p:spPr bwMode="auto">
          <a:xfrm>
            <a:off x="683255" y="1027119"/>
            <a:ext cx="4041877" cy="440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EAFE86-58AD-92A2-C10B-546F04BA382C}"/>
              </a:ext>
            </a:extLst>
          </p:cNvPr>
          <p:cNvSpPr/>
          <p:nvPr/>
        </p:nvSpPr>
        <p:spPr bwMode="auto">
          <a:xfrm>
            <a:off x="5166065" y="1045492"/>
            <a:ext cx="2287335" cy="36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50ED7D-A6BE-3E7D-4631-E7D7B9133A6F}"/>
              </a:ext>
            </a:extLst>
          </p:cNvPr>
          <p:cNvSpPr/>
          <p:nvPr/>
        </p:nvSpPr>
        <p:spPr bwMode="auto">
          <a:xfrm>
            <a:off x="683255" y="1890660"/>
            <a:ext cx="5916801" cy="80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7AB1D2-6D62-6947-E19A-A667A04CF0D2}"/>
              </a:ext>
            </a:extLst>
          </p:cNvPr>
          <p:cNvSpPr/>
          <p:nvPr/>
        </p:nvSpPr>
        <p:spPr bwMode="auto">
          <a:xfrm>
            <a:off x="683255" y="3185971"/>
            <a:ext cx="5916801" cy="817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BC525C-7D73-0876-77C2-B7B2BE84AC8E}"/>
              </a:ext>
            </a:extLst>
          </p:cNvPr>
          <p:cNvSpPr/>
          <p:nvPr/>
        </p:nvSpPr>
        <p:spPr bwMode="auto">
          <a:xfrm>
            <a:off x="683255" y="4435349"/>
            <a:ext cx="5603512" cy="431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7F243E-4FCA-EBFC-AC11-FCAA3B1ECC17}"/>
              </a:ext>
            </a:extLst>
          </p:cNvPr>
          <p:cNvSpPr/>
          <p:nvPr/>
        </p:nvSpPr>
        <p:spPr bwMode="auto">
          <a:xfrm>
            <a:off x="683254" y="5234583"/>
            <a:ext cx="9517201" cy="431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9F40D47-FCE1-83D6-4DBB-6035C5A9485E}"/>
              </a:ext>
            </a:extLst>
          </p:cNvPr>
          <p:cNvSpPr/>
          <p:nvPr/>
        </p:nvSpPr>
        <p:spPr bwMode="auto">
          <a:xfrm>
            <a:off x="683255" y="6043004"/>
            <a:ext cx="5410604" cy="440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28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18FDEB-1AF4-4E03-CEEC-8C55DBC1A8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489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5A963B-F124-A193-D66E-99887491F2B4}"/>
              </a:ext>
            </a:extLst>
          </p:cNvPr>
          <p:cNvSpPr/>
          <p:nvPr/>
        </p:nvSpPr>
        <p:spPr bwMode="auto">
          <a:xfrm>
            <a:off x="6965652" y="3694660"/>
            <a:ext cx="218666" cy="273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639FD8-E1F9-CA82-4767-82C96AD2F612}"/>
              </a:ext>
            </a:extLst>
          </p:cNvPr>
          <p:cNvSpPr/>
          <p:nvPr/>
        </p:nvSpPr>
        <p:spPr bwMode="auto">
          <a:xfrm>
            <a:off x="4423658" y="4310337"/>
            <a:ext cx="225499" cy="266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6D6BF4-0256-4CA5-CF8A-9AA5B59C47D5}"/>
              </a:ext>
            </a:extLst>
          </p:cNvPr>
          <p:cNvSpPr/>
          <p:nvPr/>
        </p:nvSpPr>
        <p:spPr bwMode="auto">
          <a:xfrm>
            <a:off x="7580650" y="4310337"/>
            <a:ext cx="218665" cy="273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72CED7-5DA1-B7F0-1037-5643B5EB102B}"/>
              </a:ext>
            </a:extLst>
          </p:cNvPr>
          <p:cNvSpPr/>
          <p:nvPr/>
        </p:nvSpPr>
        <p:spPr bwMode="auto">
          <a:xfrm>
            <a:off x="6152487" y="4926014"/>
            <a:ext cx="225499" cy="266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0E2CEE-C665-5B19-411F-4B2F853111D9}"/>
              </a:ext>
            </a:extLst>
          </p:cNvPr>
          <p:cNvSpPr/>
          <p:nvPr/>
        </p:nvSpPr>
        <p:spPr bwMode="auto">
          <a:xfrm>
            <a:off x="6152487" y="5356988"/>
            <a:ext cx="218666" cy="273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8CE6B5-D48F-B273-020F-A9088DC68B77}"/>
              </a:ext>
            </a:extLst>
          </p:cNvPr>
          <p:cNvSpPr/>
          <p:nvPr/>
        </p:nvSpPr>
        <p:spPr bwMode="auto">
          <a:xfrm>
            <a:off x="4047825" y="5972665"/>
            <a:ext cx="218666" cy="273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706F73-DF0B-EBF6-D4D9-52829EFEDE0F}"/>
              </a:ext>
            </a:extLst>
          </p:cNvPr>
          <p:cNvSpPr/>
          <p:nvPr/>
        </p:nvSpPr>
        <p:spPr bwMode="auto">
          <a:xfrm>
            <a:off x="4047825" y="6396798"/>
            <a:ext cx="218666" cy="273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6241B9-842E-56D3-E5E7-9AB6845806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55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4153EA-1EFE-D00C-7D69-31E0DFA8D3D5}"/>
              </a:ext>
            </a:extLst>
          </p:cNvPr>
          <p:cNvSpPr/>
          <p:nvPr/>
        </p:nvSpPr>
        <p:spPr bwMode="auto">
          <a:xfrm>
            <a:off x="4652869" y="3437185"/>
            <a:ext cx="458045" cy="323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61759D-1738-DABA-447A-75C9C597B7C7}"/>
              </a:ext>
            </a:extLst>
          </p:cNvPr>
          <p:cNvSpPr/>
          <p:nvPr/>
        </p:nvSpPr>
        <p:spPr bwMode="auto">
          <a:xfrm>
            <a:off x="1951983" y="4156197"/>
            <a:ext cx="465942" cy="308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FA7FC9-D911-D77D-A227-4BF9E69DEEBD}"/>
              </a:ext>
            </a:extLst>
          </p:cNvPr>
          <p:cNvSpPr/>
          <p:nvPr/>
        </p:nvSpPr>
        <p:spPr bwMode="auto">
          <a:xfrm>
            <a:off x="7132631" y="5570518"/>
            <a:ext cx="481738" cy="316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0B54E6-21DB-42A6-94C3-C250F5A6E8C8}"/>
              </a:ext>
            </a:extLst>
          </p:cNvPr>
          <p:cNvSpPr/>
          <p:nvPr/>
        </p:nvSpPr>
        <p:spPr bwMode="auto">
          <a:xfrm>
            <a:off x="2378439" y="6289530"/>
            <a:ext cx="481737" cy="316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44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00D9EE-3FE6-D352-D2AD-92E69DAB8A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984ED7-96BC-A255-8A3D-DCEB4B813912}"/>
              </a:ext>
            </a:extLst>
          </p:cNvPr>
          <p:cNvSpPr/>
          <p:nvPr/>
        </p:nvSpPr>
        <p:spPr bwMode="auto">
          <a:xfrm>
            <a:off x="1720000" y="3068960"/>
            <a:ext cx="4015960" cy="951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6F8C85-74BF-5D7C-4276-52E9EE7E5089}"/>
              </a:ext>
            </a:extLst>
          </p:cNvPr>
          <p:cNvSpPr/>
          <p:nvPr/>
        </p:nvSpPr>
        <p:spPr bwMode="auto">
          <a:xfrm>
            <a:off x="1720000" y="4437112"/>
            <a:ext cx="4303992" cy="898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D7303F-A6AE-FB11-1B11-15D18B530A89}"/>
              </a:ext>
            </a:extLst>
          </p:cNvPr>
          <p:cNvSpPr/>
          <p:nvPr/>
        </p:nvSpPr>
        <p:spPr bwMode="auto">
          <a:xfrm>
            <a:off x="1729523" y="5716570"/>
            <a:ext cx="8533333" cy="466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88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868EC5-3518-5364-D7E4-5AE8442AF8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43B329-E8BF-562D-F46D-54C16BD8A4A5}"/>
              </a:ext>
            </a:extLst>
          </p:cNvPr>
          <p:cNvSpPr/>
          <p:nvPr/>
        </p:nvSpPr>
        <p:spPr bwMode="auto">
          <a:xfrm>
            <a:off x="1739047" y="4662929"/>
            <a:ext cx="4428571" cy="457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DDACC4-0513-AC61-0B03-67A95FE52BBE}"/>
              </a:ext>
            </a:extLst>
          </p:cNvPr>
          <p:cNvSpPr/>
          <p:nvPr/>
        </p:nvSpPr>
        <p:spPr bwMode="auto">
          <a:xfrm>
            <a:off x="1758094" y="5445224"/>
            <a:ext cx="5922081" cy="924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16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39057-8273-5497-A197-D20AAAED9D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0A69FE-A7E7-9163-D24E-BFA4C7661ED6}"/>
              </a:ext>
            </a:extLst>
          </p:cNvPr>
          <p:cNvSpPr/>
          <p:nvPr/>
        </p:nvSpPr>
        <p:spPr bwMode="auto">
          <a:xfrm>
            <a:off x="681904" y="1124744"/>
            <a:ext cx="5904761" cy="99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68EFE3-9118-B0ED-3957-43D14F78ED22}"/>
              </a:ext>
            </a:extLst>
          </p:cNvPr>
          <p:cNvSpPr/>
          <p:nvPr/>
        </p:nvSpPr>
        <p:spPr bwMode="auto">
          <a:xfrm>
            <a:off x="681904" y="2565118"/>
            <a:ext cx="5904761" cy="85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5AB749-76E2-7C8E-084A-85041AF73E44}"/>
              </a:ext>
            </a:extLst>
          </p:cNvPr>
          <p:cNvSpPr/>
          <p:nvPr/>
        </p:nvSpPr>
        <p:spPr bwMode="auto">
          <a:xfrm>
            <a:off x="681904" y="3814810"/>
            <a:ext cx="9723809" cy="467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08ADA4-1888-BA88-4F05-1095DC9C4DB9}"/>
              </a:ext>
            </a:extLst>
          </p:cNvPr>
          <p:cNvSpPr/>
          <p:nvPr/>
        </p:nvSpPr>
        <p:spPr bwMode="auto">
          <a:xfrm>
            <a:off x="681904" y="4606599"/>
            <a:ext cx="5438095" cy="457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40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9CF4E-0CFB-2872-A773-7FC9F41D95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4230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98334-D4D9-6AEC-39BA-D08CAAA0F1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39BD27-2332-20C3-4747-5E2A82186452}"/>
              </a:ext>
            </a:extLst>
          </p:cNvPr>
          <p:cNvSpPr/>
          <p:nvPr/>
        </p:nvSpPr>
        <p:spPr bwMode="auto">
          <a:xfrm>
            <a:off x="681904" y="1124745"/>
            <a:ext cx="4133333" cy="943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51EE97-7D2A-412F-01C4-D57898A6C609}"/>
              </a:ext>
            </a:extLst>
          </p:cNvPr>
          <p:cNvSpPr/>
          <p:nvPr/>
        </p:nvSpPr>
        <p:spPr bwMode="auto">
          <a:xfrm>
            <a:off x="681904" y="2497134"/>
            <a:ext cx="4133333" cy="924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B980D1-ABC5-F64C-C9D3-B737986688ED}"/>
              </a:ext>
            </a:extLst>
          </p:cNvPr>
          <p:cNvSpPr/>
          <p:nvPr/>
        </p:nvSpPr>
        <p:spPr bwMode="auto">
          <a:xfrm>
            <a:off x="681904" y="3850692"/>
            <a:ext cx="4189960" cy="915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B1F22CF-56E4-455B-5C7A-5A578A04E019}"/>
              </a:ext>
            </a:extLst>
          </p:cNvPr>
          <p:cNvSpPr/>
          <p:nvPr/>
        </p:nvSpPr>
        <p:spPr bwMode="auto">
          <a:xfrm>
            <a:off x="681904" y="5194713"/>
            <a:ext cx="9638095" cy="448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51D82C6-0EC4-89E1-B2ED-9CB5223EFEC4}"/>
              </a:ext>
            </a:extLst>
          </p:cNvPr>
          <p:cNvSpPr/>
          <p:nvPr/>
        </p:nvSpPr>
        <p:spPr bwMode="auto">
          <a:xfrm>
            <a:off x="681904" y="6033537"/>
            <a:ext cx="5733333" cy="45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70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AC9F3-A282-9688-F87C-B1F60CE2DE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8256320" cy="3593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6B80854-8D05-E9B1-F414-39B8486814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5" t="3254" r="11551" b="18496"/>
          <a:stretch/>
        </p:blipFill>
        <p:spPr>
          <a:xfrm>
            <a:off x="8832304" y="1553554"/>
            <a:ext cx="2736304" cy="273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9661322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2023-07-09T08:06:25Z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